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C7E8C-A277-4B09-B217-0BA00ED70078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FCCDE-CA7E-4874-AB64-B69A64BF14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CCDE-CA7E-4874-AB64-B69A64BF141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3FA5-9146-4DF6-A527-E35FFA33607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8287-40D6-42E4-8D3D-7CCCCD97D8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cycle and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Savannah Ramer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Climate and Weather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It is the average weather conditions in an area over a </a:t>
            </a:r>
            <a:r>
              <a:rPr lang="en-US" sz="2000" u="sng" dirty="0" smtClean="0"/>
              <a:t>long</a:t>
            </a:r>
            <a:r>
              <a:rPr lang="en-US" sz="2000" dirty="0" smtClean="0"/>
              <a:t> period of time.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It is conditions of the atmosphere at a </a:t>
            </a:r>
            <a:r>
              <a:rPr lang="en-US" sz="2000" u="sng" dirty="0" smtClean="0"/>
              <a:t>certain</a:t>
            </a:r>
            <a:r>
              <a:rPr lang="en-US" sz="2000" dirty="0" smtClean="0"/>
              <a:t> place and time.</a:t>
            </a:r>
            <a:endParaRPr lang="en-US" sz="2000" dirty="0"/>
          </a:p>
        </p:txBody>
      </p:sp>
      <p:pic>
        <p:nvPicPr>
          <p:cNvPr id="9" name="Picture 8" descr="cli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52800"/>
            <a:ext cx="3733800" cy="2609850"/>
          </a:xfrm>
          <a:prstGeom prst="rect">
            <a:avLst/>
          </a:prstGeom>
        </p:spPr>
      </p:pic>
      <p:pic>
        <p:nvPicPr>
          <p:cNvPr id="10" name="Picture 9" descr="weather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352800"/>
            <a:ext cx="3581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Thermometer</a:t>
            </a:r>
            <a:endParaRPr lang="en-US" sz="4000" dirty="0"/>
          </a:p>
        </p:txBody>
      </p:sp>
      <p:pic>
        <p:nvPicPr>
          <p:cNvPr id="10" name="Content Placeholder 9" descr="thermome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Thermometer – measures the temperature of the air.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Rain Gauge</a:t>
            </a:r>
            <a:endParaRPr lang="en-US" sz="4000" dirty="0"/>
          </a:p>
        </p:txBody>
      </p:sp>
      <p:pic>
        <p:nvPicPr>
          <p:cNvPr id="5" name="Content Placeholder 4" descr="rain gau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558256"/>
            <a:ext cx="3657600" cy="26098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Rain Gauge – collects and measures the amount of precipitation that has fallen in an area.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Barometer</a:t>
            </a:r>
            <a:endParaRPr lang="en-US" sz="4000" dirty="0"/>
          </a:p>
        </p:txBody>
      </p:sp>
      <p:pic>
        <p:nvPicPr>
          <p:cNvPr id="5" name="Content Placeholder 4" descr="barome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386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Barometer – measures air pressure.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Wind Vane</a:t>
            </a:r>
            <a:endParaRPr lang="en-US" sz="4000" dirty="0"/>
          </a:p>
        </p:txBody>
      </p:sp>
      <p:pic>
        <p:nvPicPr>
          <p:cNvPr id="5" name="Content Placeholder 4" descr="wind va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39206"/>
            <a:ext cx="3733800" cy="2647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Wind vane – measures wind direction.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Anemometer</a:t>
            </a:r>
            <a:endParaRPr lang="en-US" sz="4000" dirty="0"/>
          </a:p>
        </p:txBody>
      </p:sp>
      <p:pic>
        <p:nvPicPr>
          <p:cNvPr id="5" name="Content Placeholder 4" descr="anemome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3581400" cy="3200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Anemometer – measures the speed of the wind.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Cold Front and Warm Front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Cold Front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Cold Front – forms as a cold air mass meets a warm air mass and the cold air pushes the warm air up; thunderstorms often happen along a cold front.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Warm Front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Warm Front – forms as a warm air mass pushes into a cold air mass and the warm air moves slowly over the cold air; steady precipitation often happens along a warm front.</a:t>
            </a:r>
            <a:endParaRPr lang="en-US" sz="2000" dirty="0"/>
          </a:p>
        </p:txBody>
      </p:sp>
      <p:pic>
        <p:nvPicPr>
          <p:cNvPr id="9" name="Picture 8" descr="cold fro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2743200" cy="2133600"/>
          </a:xfrm>
          <a:prstGeom prst="rect">
            <a:avLst/>
          </a:prstGeom>
        </p:spPr>
      </p:pic>
      <p:pic>
        <p:nvPicPr>
          <p:cNvPr id="10" name="Picture 9" descr="warm fro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343400"/>
            <a:ext cx="3124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 Learned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 learned about different types of clouds and the kind of weather they bring. I also learned about the different types of precipitation and the tools that measure weather conditions. My favorite part of the unit was learning about the water cycle.</a:t>
            </a:r>
            <a:endParaRPr lang="en-US" sz="2000" dirty="0"/>
          </a:p>
        </p:txBody>
      </p:sp>
      <p:pic>
        <p:nvPicPr>
          <p:cNvPr id="8" name="Picture 7" descr="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0"/>
            <a:ext cx="4846320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Water Cycle</a:t>
            </a:r>
            <a:endParaRPr lang="en-US" sz="4000" dirty="0"/>
          </a:p>
        </p:txBody>
      </p:sp>
      <p:pic>
        <p:nvPicPr>
          <p:cNvPr id="7" name="Content Placeholder 6" descr="water-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752600"/>
            <a:ext cx="5111750" cy="38480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Evaporation – heat from the sun causes water to rise from oceans, lakes, and rivers and become water vapor. </a:t>
            </a:r>
          </a:p>
          <a:p>
            <a:endParaRPr lang="en-US" sz="2000" dirty="0"/>
          </a:p>
          <a:p>
            <a:r>
              <a:rPr lang="en-US" sz="2000" dirty="0" smtClean="0"/>
              <a:t>Condensation – as the water vapor rises it cools and condenses into water droplets that form clouds.</a:t>
            </a:r>
          </a:p>
          <a:p>
            <a:endParaRPr lang="en-US" sz="2000" dirty="0"/>
          </a:p>
          <a:p>
            <a:r>
              <a:rPr lang="en-US" sz="2000" dirty="0" smtClean="0"/>
              <a:t>Precipitation – water droplets become heavy and fall back to the Earth.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Solids, Liquids, and Gases</a:t>
            </a:r>
            <a:endParaRPr lang="en-US" sz="4000" dirty="0"/>
          </a:p>
        </p:txBody>
      </p:sp>
      <p:pic>
        <p:nvPicPr>
          <p:cNvPr id="5" name="Content Placeholder 4" descr="ice c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3200400"/>
            <a:ext cx="1600200" cy="175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Solids – of definite shape and volume. Some examples are ice, wood, and glass.</a:t>
            </a:r>
          </a:p>
          <a:p>
            <a:endParaRPr lang="en-US" sz="2000" dirty="0"/>
          </a:p>
          <a:p>
            <a:r>
              <a:rPr lang="en-US" sz="2000" dirty="0" smtClean="0"/>
              <a:t>Liquids – substances that can flow. Some examples are water, tea, and oil.</a:t>
            </a:r>
          </a:p>
          <a:p>
            <a:endParaRPr lang="en-US" sz="2000" dirty="0"/>
          </a:p>
          <a:p>
            <a:r>
              <a:rPr lang="en-US" sz="2000" dirty="0" smtClean="0"/>
              <a:t>Gases – substances that have no definite shape and can expand to fill any container. Some examples are water vapor, oxygen, and helium.</a:t>
            </a:r>
            <a:endParaRPr lang="en-US" sz="2000" dirty="0"/>
          </a:p>
        </p:txBody>
      </p:sp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447800"/>
            <a:ext cx="1676400" cy="1752600"/>
          </a:xfrm>
          <a:prstGeom prst="rect">
            <a:avLst/>
          </a:prstGeom>
        </p:spPr>
      </p:pic>
      <p:pic>
        <p:nvPicPr>
          <p:cNvPr id="7" name="Picture 6" descr="water vap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953000"/>
            <a:ext cx="152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819400" cy="2844800"/>
          </a:xfrm>
          <a:prstGeom prst="rect">
            <a:avLst/>
          </a:prstGeom>
        </p:spPr>
      </p:pic>
      <p:pic>
        <p:nvPicPr>
          <p:cNvPr id="6" name="Picture 5" descr="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2743200" cy="3187899"/>
          </a:xfrm>
          <a:prstGeom prst="rect">
            <a:avLst/>
          </a:prstGeom>
        </p:spPr>
      </p:pic>
      <p:pic>
        <p:nvPicPr>
          <p:cNvPr id="7" name="Picture 6" descr="h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91000"/>
            <a:ext cx="2819400" cy="2114550"/>
          </a:xfrm>
          <a:prstGeom prst="rect">
            <a:avLst/>
          </a:prstGeom>
        </p:spPr>
      </p:pic>
      <p:pic>
        <p:nvPicPr>
          <p:cNvPr id="8" name="Picture 7" descr="sl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905000"/>
            <a:ext cx="2133600" cy="1600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344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Forms of Precipitation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48400" y="1752600"/>
            <a:ext cx="24384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Rain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Snow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Sleet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Hail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Formation of Clouds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495800"/>
          </a:xfrm>
        </p:spPr>
        <p:txBody>
          <a:bodyPr wrap="square"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Clouds form when water vapor rises, cools, and condenses into water droplets.</a:t>
            </a:r>
            <a:endParaRPr lang="en-US" sz="2000" dirty="0"/>
          </a:p>
        </p:txBody>
      </p:sp>
      <p:pic>
        <p:nvPicPr>
          <p:cNvPr id="8" name="Content Placeholder 7" descr="cloud form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0428"/>
            <a:ext cx="4038600" cy="3565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Stratus Cloud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Stratus Cloud – low-level clouds that form in layers and usually bring rain.</a:t>
            </a:r>
            <a:endParaRPr lang="en-US" sz="2000" dirty="0"/>
          </a:p>
        </p:txBody>
      </p:sp>
      <p:pic>
        <p:nvPicPr>
          <p:cNvPr id="5" name="Content Placeholder 4" descr="stratu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1200"/>
            <a:ext cx="46482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Cumulus Cloud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Cumulus Cloud – fluffy clouds that are flat at the bottom, form low in the sky, and usually mean fair weather.</a:t>
            </a:r>
            <a:endParaRPr lang="en-US" sz="2000" dirty="0"/>
          </a:p>
        </p:txBody>
      </p:sp>
      <p:pic>
        <p:nvPicPr>
          <p:cNvPr id="5" name="Content Placeholder 4" descr="cumul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Cirrus Cloud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Cirrus Cloud – thin clouds that look like feathers, are made of ice crystals, form high in the sky, and mean fair weather.</a:t>
            </a:r>
            <a:endParaRPr lang="en-US" sz="2000" dirty="0"/>
          </a:p>
        </p:txBody>
      </p:sp>
      <p:pic>
        <p:nvPicPr>
          <p:cNvPr id="5" name="Content Placeholder 4" descr="cirrus clou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743200"/>
            <a:ext cx="3505200" cy="266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Cumulonimbus Cloud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Cumulonimbus Cloud – clouds that bring thunderstorms.</a:t>
            </a:r>
            <a:endParaRPr lang="en-US" sz="2000" dirty="0"/>
          </a:p>
        </p:txBody>
      </p:sp>
      <p:pic>
        <p:nvPicPr>
          <p:cNvPr id="5" name="Content Placeholder 4" descr="cumulonimbus clou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3494"/>
            <a:ext cx="4038600" cy="269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452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Water cycle and Weather</vt:lpstr>
      <vt:lpstr>The Water Cycle</vt:lpstr>
      <vt:lpstr>Solids, Liquids, and Gases</vt:lpstr>
      <vt:lpstr>Forms of Precipitation</vt:lpstr>
      <vt:lpstr>The Formation of Clouds</vt:lpstr>
      <vt:lpstr>Stratus Cloud</vt:lpstr>
      <vt:lpstr>Cumulus Cloud</vt:lpstr>
      <vt:lpstr>Cirrus Cloud</vt:lpstr>
      <vt:lpstr>Cumulonimbus Cloud</vt:lpstr>
      <vt:lpstr>Climate and Weather</vt:lpstr>
      <vt:lpstr>Thermometer</vt:lpstr>
      <vt:lpstr>Rain Gauge</vt:lpstr>
      <vt:lpstr>Barometer</vt:lpstr>
      <vt:lpstr>Wind Vane</vt:lpstr>
      <vt:lpstr>Anemometer</vt:lpstr>
      <vt:lpstr>Cold Front and Warm Front</vt:lpstr>
      <vt:lpstr>What I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 and Weather</dc:title>
  <dc:creator>Audra Alford</dc:creator>
  <cp:lastModifiedBy>Audra Alford</cp:lastModifiedBy>
  <cp:revision>13</cp:revision>
  <dcterms:created xsi:type="dcterms:W3CDTF">2011-11-09T20:40:29Z</dcterms:created>
  <dcterms:modified xsi:type="dcterms:W3CDTF">2011-11-09T22:50:38Z</dcterms:modified>
</cp:coreProperties>
</file>