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7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6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3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9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8739-9861-4945-8388-FE31D6EA3864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382F-1A13-4375-B5AD-7DA39937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2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f/Sleet_on_the_ground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upload.wikimedia.org/wikipedia/commons/thumb/f/f9/Record_hailstone_Vivian,_SD.jpg/237px-Record_hailstone_Vivian,_SD.jpg&amp;imgrefurl=http://en.wikipedia.org/wiki/Hail&amp;h=178&amp;w=237&amp;sz=14&amp;tbnid=4rR5gexC3kuoPM:&amp;tbnh=82&amp;tbnw=109&amp;prev=/search%3Fq%3Dpics%2Bof%2Bhail%26tbm%3Disch%26tbo%3Du&amp;zoom=1&amp;q=pics+of+hail&amp;usg=__7LfzkkoJiU3GhuI1HXgLvsRxByA=&amp;sa=X&amp;ei=6S-4TsDhNoPG2wXNgqzNDQ&amp;ved=0CBYQ9QEwA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cycle and 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KENDALL GREENE.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VS.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Weather- the conditions of the atmosphere at a certain place and time.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Climate- the average weather conditions in a area over a long period of time.</a:t>
            </a:r>
            <a:endParaRPr lang="en-US" dirty="0"/>
          </a:p>
        </p:txBody>
      </p:sp>
      <p:pic>
        <p:nvPicPr>
          <p:cNvPr id="9221" name="Picture 5" descr="C:\Users\Jennifer\AppData\Local\Microsoft\Windows\Temporary Internet Files\Content.IE5\RCOYB7FW\MC9003035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1399946" cy="14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Jennifer\AppData\Local\Microsoft\Windows\Temporary Internet Files\Content.IE5\YMFBR74R\MC9003710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3" y="2876025"/>
            <a:ext cx="1848917" cy="9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Jennifer\AppData\Local\Microsoft\Windows\Temporary Internet Files\Content.IE5\QPZTHO2O\MP90014897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266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Jennifer\AppData\Local\Microsoft\Windows\Temporary Internet Files\Content.IE5\J1H26XYP\MP90040125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58474"/>
            <a:ext cx="3024044" cy="184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Jennifer\AppData\Local\Microsoft\Windows\Temporary Internet Files\Content.IE5\QPZTHO2O\MC90044040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29" y="2587802"/>
            <a:ext cx="2286000" cy="15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1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Thermometer- measures the temperature of the air.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C:\Users\Jennifer\AppData\Local\Microsoft\Windows\Temporary Internet Files\Content.IE5\Z907IMJJ\MP9004094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971800"/>
            <a:ext cx="40330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2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Rain gauge-measures the amount of precipitation that has fallen in an area.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07" y="37338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4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Barometer-measures air pressure.</a:t>
            </a:r>
            <a:endParaRPr lang="en-US" dirty="0"/>
          </a:p>
        </p:txBody>
      </p:sp>
      <p:pic>
        <p:nvPicPr>
          <p:cNvPr id="12290" name="Picture 2" descr="C:\Users\Jennifer\AppData\Local\Microsoft\Windows\Temporary Internet Files\Content.IE5\Z907IMJJ\MP9003028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1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vane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Wind vane- Tells you the direction of the wind. </a:t>
            </a:r>
            <a:endParaRPr lang="en-US" dirty="0"/>
          </a:p>
        </p:txBody>
      </p:sp>
      <p:pic>
        <p:nvPicPr>
          <p:cNvPr id="13314" name="Picture 2" descr="C:\Users\Jennifer\AppData\Local\Microsoft\Windows\Temporary Internet Files\Content.IE5\I4AOCIEQ\MP9004069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4648200" cy="31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1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Anemometer- a device for measuring wind speed.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135207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28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and warm 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Cold front- a cold front is clod air moving towards warm air. It usually brings thunderstorms.</a:t>
            </a:r>
          </a:p>
          <a:p>
            <a:r>
              <a:rPr lang="en-US" sz="2800" dirty="0" smtClean="0"/>
              <a:t>Warm front- a warm front is warm air moving towards cold air. Fog is usually present after a warm front moves in.</a:t>
            </a:r>
          </a:p>
          <a:p>
            <a:r>
              <a:rPr lang="en-US" sz="2800" dirty="0" smtClean="0"/>
              <a:t>They both will bring a change in weather and wind shifts.</a:t>
            </a:r>
            <a:endParaRPr lang="en-US" sz="2800" dirty="0"/>
          </a:p>
        </p:txBody>
      </p:sp>
      <p:pic>
        <p:nvPicPr>
          <p:cNvPr id="15364" name="Picture 4" descr="C:\Users\Jennifer\AppData\Local\Microsoft\Windows\Temporary Internet Files\Content.IE5\QPZTHO2O\MC900282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738274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3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favorite part is when we learned about how the water cycle works and the different kinds of precipitation.</a:t>
            </a:r>
            <a:endParaRPr lang="en-US" dirty="0"/>
          </a:p>
        </p:txBody>
      </p:sp>
      <p:pic>
        <p:nvPicPr>
          <p:cNvPr id="16388" name="Picture 4" descr="C:\Users\Jennifer\AppData\Local\Microsoft\Windows\Temporary Internet Files\Content.IE5\N90N0FI3\MC90027885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2894685" cy="31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6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The water cycle is the movement of water into the air as water vapor and back to earth’s surface as precipitation.</a:t>
            </a:r>
            <a:endParaRPr lang="en-US" dirty="0"/>
          </a:p>
        </p:txBody>
      </p:sp>
      <p:pic>
        <p:nvPicPr>
          <p:cNvPr id="1031" name="Picture 7" descr="C:\Users\Jennifer\AppData\Local\Microsoft\Windows\Temporary Internet Files\Content.IE5\YW39OVQC\MP9004372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815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2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Solids, liquids, gasses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Solids- matter that stays in place and cannot move freely. (ice, blocks, computers, books)</a:t>
            </a:r>
          </a:p>
          <a:p>
            <a:endParaRPr lang="en-US" sz="2400" dirty="0"/>
          </a:p>
          <a:p>
            <a:r>
              <a:rPr lang="en-US" sz="2400" dirty="0" smtClean="0"/>
              <a:t>Liquids-matter that moves freely. (water, juice, milk)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Gases- matter that moves freely and separates to fill every available area. (water vapor, oxygen, fog)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Jennifer\AppData\Local\Microsoft\Windows\Temporary Internet Files\Content.IE5\RCOYB7FW\MP9004330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82715"/>
            <a:ext cx="2133600" cy="1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nnifer\AppData\Local\Microsoft\Windows\Temporary Internet Files\Content.IE5\YW39OVQC\MP9004252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56509"/>
            <a:ext cx="2209800" cy="20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1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 rain</a:t>
            </a:r>
          </a:p>
          <a:p>
            <a:endParaRPr lang="en-US" dirty="0"/>
          </a:p>
          <a:p>
            <a:r>
              <a:rPr lang="en-US" dirty="0" smtClean="0"/>
              <a:t>2-sleet</a:t>
            </a:r>
          </a:p>
          <a:p>
            <a:endParaRPr lang="en-US" dirty="0"/>
          </a:p>
          <a:p>
            <a:r>
              <a:rPr lang="en-US" dirty="0" smtClean="0"/>
              <a:t>3-hail</a:t>
            </a:r>
          </a:p>
          <a:p>
            <a:endParaRPr lang="en-US" dirty="0"/>
          </a:p>
          <a:p>
            <a:r>
              <a:rPr lang="en-US" dirty="0" smtClean="0"/>
              <a:t>4-snow</a:t>
            </a:r>
          </a:p>
        </p:txBody>
      </p:sp>
      <p:pic>
        <p:nvPicPr>
          <p:cNvPr id="2051" name="Picture 3" descr="C:\Users\Jennifer\AppData\Local\Microsoft\Windows\Temporary Internet Files\Content.IE5\RCOYB7FW\MC9004384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41" y="1366157"/>
            <a:ext cx="1600201" cy="12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nnifer\AppData\Local\Microsoft\Windows\Temporary Internet Files\Content.IE5\I4AOCIEQ\MP9003860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1054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google.com/images?q=tbn:ANd9GcTdrHkts3N5P5fnxYNoG_EwZZA5sTJg1zxRv_ipmA3cn83yKsRSL0nCk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06611"/>
            <a:ext cx="10382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1009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6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forms clouds?</a:t>
            </a:r>
          </a:p>
          <a:p>
            <a:r>
              <a:rPr lang="en-US" dirty="0" smtClean="0"/>
              <a:t>Clouds are formed when evaporation happens. Water comes from lakes and goes up and forms clouds.</a:t>
            </a:r>
            <a:endParaRPr lang="en-US" dirty="0"/>
          </a:p>
        </p:txBody>
      </p:sp>
      <p:pic>
        <p:nvPicPr>
          <p:cNvPr id="3074" name="Picture 2" descr="C:\Users\Jennifer\AppData\Local\Microsoft\Windows\Temporary Internet Files\Content.IE5\BXIJDI5P\MP9004487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2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clouds are low – level clouds that form in layers and usually bring rain.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86088"/>
            <a:ext cx="3886200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80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Cumulus clouds are fluffy and are flat at the bottom they usually bring fair weather.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29" y="3429000"/>
            <a:ext cx="2743199" cy="223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55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Cirrus clouds are thin clouds that look like feathers and usually bring fair weather.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544436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3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Cumulonimbus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Cumulonimbus clouds usually bring thunderstorms.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4421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5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341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Water cycle and weather</vt:lpstr>
      <vt:lpstr>Water cycle</vt:lpstr>
      <vt:lpstr>Solids, liquids, gasses</vt:lpstr>
      <vt:lpstr>Precipitation</vt:lpstr>
      <vt:lpstr>clouds</vt:lpstr>
      <vt:lpstr>status</vt:lpstr>
      <vt:lpstr>cumulus</vt:lpstr>
      <vt:lpstr>cirrus</vt:lpstr>
      <vt:lpstr>Cumulonimbus </vt:lpstr>
      <vt:lpstr>Climate VS. weather</vt:lpstr>
      <vt:lpstr>Thermometer</vt:lpstr>
      <vt:lpstr>Rain gauge</vt:lpstr>
      <vt:lpstr>barometer</vt:lpstr>
      <vt:lpstr>Wind vane </vt:lpstr>
      <vt:lpstr>anemometer</vt:lpstr>
      <vt:lpstr>Cold and warm fronts</vt:lpstr>
      <vt:lpstr>My favorite part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</cp:lastModifiedBy>
  <cp:revision>18</cp:revision>
  <dcterms:created xsi:type="dcterms:W3CDTF">2011-11-07T02:32:24Z</dcterms:created>
  <dcterms:modified xsi:type="dcterms:W3CDTF">2011-11-07T20:48:13Z</dcterms:modified>
</cp:coreProperties>
</file>