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6191EB-F2C8-48EB-B8F2-DE477DD100DF}" type="datetimeFigureOut">
              <a:rPr lang="en-US" smtClean="0"/>
              <a:pPr/>
              <a:t>10/26/2011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164D83-B7D2-4D02-AC0A-015BD218434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Water Cycle and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007096" cy="1905000"/>
          </a:xfrm>
        </p:spPr>
        <p:txBody>
          <a:bodyPr numCol="1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By :Kelly Tanner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Difference Between: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weather conditions in one place over time.</a:t>
            </a:r>
          </a:p>
          <a:p>
            <a:r>
              <a:rPr lang="en-US" dirty="0" smtClean="0"/>
              <a:t>It’s different in different areas of the world.</a:t>
            </a:r>
          </a:p>
          <a:p>
            <a:r>
              <a:rPr lang="en-US" dirty="0" smtClean="0"/>
              <a:t>Climate is described.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conditions of the atmosphere at a certain time and place.</a:t>
            </a:r>
          </a:p>
          <a:p>
            <a:r>
              <a:rPr lang="en-US" dirty="0" smtClean="0"/>
              <a:t>All areas of the world can have the same weather.</a:t>
            </a:r>
          </a:p>
          <a:p>
            <a:r>
              <a:rPr lang="en-US" dirty="0" smtClean="0"/>
              <a:t>Weather is measured.</a:t>
            </a:r>
            <a:endParaRPr lang="en-US" dirty="0"/>
          </a:p>
        </p:txBody>
      </p:sp>
      <p:pic>
        <p:nvPicPr>
          <p:cNvPr id="9" name="Picture 8" descr="Las-zonas-climaticas-del-mundo-2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495800"/>
            <a:ext cx="3048000" cy="1970509"/>
          </a:xfrm>
          <a:prstGeom prst="rect">
            <a:avLst/>
          </a:prstGeom>
        </p:spPr>
      </p:pic>
      <p:pic>
        <p:nvPicPr>
          <p:cNvPr id="10" name="Picture 9" descr="weather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724400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Thermometer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the temperature of the air</a:t>
            </a:r>
            <a:endParaRPr lang="en-US" dirty="0"/>
          </a:p>
        </p:txBody>
      </p:sp>
      <p:pic>
        <p:nvPicPr>
          <p:cNvPr id="9" name="Picture 8" descr="imagesCAK6OL1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743200"/>
            <a:ext cx="12192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Rain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Collects and measures rain fall.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895600"/>
            <a:ext cx="2243137" cy="3370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air pressure.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3713" y="3200400"/>
            <a:ext cx="3076575" cy="2563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 Vane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wind direction.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6057" y="3048000"/>
            <a:ext cx="3671887" cy="275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Anemometer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wind speed.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9382" y="2819400"/>
            <a:ext cx="3805237" cy="293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Difference Between: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Cold Front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Warm Front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Forms when a cold air mass meets a warm air mass.</a:t>
            </a:r>
          </a:p>
          <a:p>
            <a:r>
              <a:rPr lang="en-US" dirty="0" smtClean="0"/>
              <a:t>Cold air moves under warm air and pushes it up.</a:t>
            </a:r>
          </a:p>
          <a:p>
            <a:r>
              <a:rPr lang="en-US" dirty="0" smtClean="0"/>
              <a:t>Types of weather: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Thunderstorms, tornadoes, and precipitation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Forms when a warm air mass pushes into a cold air mass.</a:t>
            </a:r>
          </a:p>
          <a:p>
            <a:r>
              <a:rPr lang="en-US" dirty="0" smtClean="0"/>
              <a:t>Warm air slowly moves up over cold air.</a:t>
            </a:r>
          </a:p>
          <a:p>
            <a:r>
              <a:rPr lang="en-US" dirty="0" smtClean="0"/>
              <a:t>Types of weather: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Steady precipitation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5105400"/>
            <a:ext cx="2409825" cy="148590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105400"/>
            <a:ext cx="235267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4953000"/>
            <a:ext cx="1201016" cy="1390650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I learned about weather, what makes up air, and clouds.</a:t>
            </a:r>
          </a:p>
          <a:p>
            <a:r>
              <a:rPr lang="en-US" dirty="0" smtClean="0"/>
              <a:t>I learned how to define solids, liquids, and gases.</a:t>
            </a:r>
          </a:p>
          <a:p>
            <a:r>
              <a:rPr lang="en-US" dirty="0" smtClean="0"/>
              <a:t>I also learned what a barometer, thermometer anemometer, wind vane, and a rain gauge measures. </a:t>
            </a:r>
            <a:endParaRPr lang="en-US" dirty="0" smtClean="0"/>
          </a:p>
          <a:p>
            <a:r>
              <a:rPr lang="en-US" dirty="0" smtClean="0"/>
              <a:t>My favorite part in this unit was when the class learned what the different clouds are ,how to identify them, and what they do.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used my Science </a:t>
            </a:r>
            <a:r>
              <a:rPr lang="en-US" dirty="0" smtClean="0"/>
              <a:t> </a:t>
            </a:r>
            <a:r>
              <a:rPr lang="en-US" dirty="0" smtClean="0"/>
              <a:t>workbook.</a:t>
            </a:r>
          </a:p>
          <a:p>
            <a:r>
              <a:rPr lang="en-US" dirty="0" smtClean="0"/>
              <a:t>I used my Science journal.</a:t>
            </a:r>
          </a:p>
          <a:p>
            <a:r>
              <a:rPr lang="en-US" dirty="0" smtClean="0"/>
              <a:t>I used my brain.</a:t>
            </a:r>
          </a:p>
          <a:p>
            <a:r>
              <a:rPr lang="en-US" dirty="0" smtClean="0"/>
              <a:t>I used Google.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agesCAASE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4648200"/>
            <a:ext cx="1475025" cy="1785937"/>
          </a:xfrm>
          <a:prstGeom prst="rect">
            <a:avLst/>
          </a:prstGeom>
        </p:spPr>
      </p:pic>
      <p:pic>
        <p:nvPicPr>
          <p:cNvPr id="6" name="Picture 5" descr="imagesCAU61M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029200"/>
            <a:ext cx="2271210" cy="1323975"/>
          </a:xfrm>
          <a:prstGeom prst="rect">
            <a:avLst/>
          </a:prstGeom>
        </p:spPr>
      </p:pic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648200"/>
            <a:ext cx="2542857" cy="1800000"/>
          </a:xfrm>
          <a:prstGeom prst="rect">
            <a:avLst/>
          </a:prstGeom>
        </p:spPr>
      </p:pic>
      <p:pic>
        <p:nvPicPr>
          <p:cNvPr id="8" name="Picture 7" descr="imagesCASRE8D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19600"/>
            <a:ext cx="1990725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process of the Water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Water Cycle is the water on Earth changing from one form to another over and over.</a:t>
            </a:r>
          </a:p>
          <a:p>
            <a:r>
              <a:rPr lang="en-US" dirty="0" smtClean="0"/>
              <a:t>The runoff  evaporates into water vapor .Then the  water vapor  cools and condenses into condensation and either falls as rain, snow , hail, or sleet which is precipitation . Finally  process starts all over again.</a:t>
            </a:r>
          </a:p>
          <a:p>
            <a:endParaRPr lang="en-US" dirty="0"/>
          </a:p>
        </p:txBody>
      </p:sp>
      <p:pic>
        <p:nvPicPr>
          <p:cNvPr id="4" name="Picture 3" descr="water-cyc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676" y="4495800"/>
            <a:ext cx="290732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Solids, Liquids, and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can be a solid, liquid, or a gas.</a:t>
            </a:r>
          </a:p>
          <a:p>
            <a:r>
              <a:rPr lang="en-US" dirty="0" smtClean="0"/>
              <a:t>A solid is something hard and forms when heat is removed from a liquid like ice.</a:t>
            </a:r>
          </a:p>
          <a:p>
            <a:r>
              <a:rPr lang="en-US" dirty="0" smtClean="0"/>
              <a:t>A liquid is something that is wet and flows like water.</a:t>
            </a:r>
          </a:p>
          <a:p>
            <a:r>
              <a:rPr lang="en-US" dirty="0" smtClean="0"/>
              <a:t>A gas is something you can’t see and forms when heat is added to liquid like water vapor.</a:t>
            </a:r>
            <a:endParaRPr lang="en-US" dirty="0"/>
          </a:p>
        </p:txBody>
      </p:sp>
      <p:pic>
        <p:nvPicPr>
          <p:cNvPr id="4" name="Picture 3" descr="cold-ice-winter-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800600"/>
            <a:ext cx="2034958" cy="1676400"/>
          </a:xfrm>
          <a:prstGeom prst="rect">
            <a:avLst/>
          </a:prstGeom>
        </p:spPr>
      </p:pic>
      <p:pic>
        <p:nvPicPr>
          <p:cNvPr id="5" name="Picture 4" descr="wat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800600"/>
            <a:ext cx="2207976" cy="1752362"/>
          </a:xfrm>
          <a:prstGeom prst="rect">
            <a:avLst/>
          </a:prstGeom>
        </p:spPr>
      </p:pic>
      <p:pic>
        <p:nvPicPr>
          <p:cNvPr id="6" name="Picture 5" descr="water-vap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2000" y="4800600"/>
            <a:ext cx="21590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 Forms of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Rain                                               Sleet                          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Snow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Hail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ra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2571429" cy="1771429"/>
          </a:xfrm>
          <a:prstGeom prst="rect">
            <a:avLst/>
          </a:prstGeom>
        </p:spPr>
      </p:pic>
      <p:pic>
        <p:nvPicPr>
          <p:cNvPr id="5" name="Picture 4" descr="sn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810000"/>
            <a:ext cx="2324100" cy="1962150"/>
          </a:xfrm>
          <a:prstGeom prst="rect">
            <a:avLst/>
          </a:prstGeom>
        </p:spPr>
      </p:pic>
      <p:pic>
        <p:nvPicPr>
          <p:cNvPr id="6" name="Picture 5" descr="slee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752600"/>
            <a:ext cx="2012988" cy="1905000"/>
          </a:xfrm>
          <a:prstGeom prst="rect">
            <a:avLst/>
          </a:prstGeom>
        </p:spPr>
      </p:pic>
      <p:pic>
        <p:nvPicPr>
          <p:cNvPr id="7" name="Picture 6" descr="h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191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Formation of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water vapor rises, it cools and condenses into water droplets.  A large collection of water droplets form clouds.</a:t>
            </a:r>
            <a:endParaRPr lang="en-US" dirty="0"/>
          </a:p>
        </p:txBody>
      </p:sp>
      <p:pic>
        <p:nvPicPr>
          <p:cNvPr id="4" name="Picture 3" descr="Cloud_Formation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800" y="3200400"/>
            <a:ext cx="5232400" cy="3375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that form at a low level in the sky.</a:t>
            </a:r>
          </a:p>
          <a:p>
            <a:r>
              <a:rPr lang="en-US" dirty="0" smtClean="0"/>
              <a:t>They form in layers.  </a:t>
            </a:r>
          </a:p>
          <a:p>
            <a:r>
              <a:rPr lang="en-US" dirty="0" smtClean="0"/>
              <a:t>They usually bring rain.</a:t>
            </a:r>
          </a:p>
          <a:p>
            <a:r>
              <a:rPr lang="en-US" dirty="0" smtClean="0"/>
              <a:t>They are grey.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tr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038600"/>
            <a:ext cx="3810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Cumulus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that are fluffy and have flat bases.</a:t>
            </a:r>
          </a:p>
          <a:p>
            <a:r>
              <a:rPr lang="en-US" dirty="0" smtClean="0"/>
              <a:t>They form low in the sky.</a:t>
            </a:r>
          </a:p>
          <a:p>
            <a:r>
              <a:rPr lang="en-US" dirty="0" smtClean="0"/>
              <a:t>They indicate fair weather.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umu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675" y="3886200"/>
            <a:ext cx="3676650" cy="24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Cirrus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that are thin and look like feathers.</a:t>
            </a:r>
          </a:p>
          <a:p>
            <a:r>
              <a:rPr lang="en-US" dirty="0" smtClean="0"/>
              <a:t>They are made of ice crystals.</a:t>
            </a:r>
          </a:p>
          <a:p>
            <a:r>
              <a:rPr lang="en-US" dirty="0" smtClean="0"/>
              <a:t>They are high in the sky.</a:t>
            </a:r>
          </a:p>
          <a:p>
            <a:r>
              <a:rPr lang="en-US" dirty="0" smtClean="0"/>
              <a:t>They indicate fair weather.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irr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2353" y="3968717"/>
            <a:ext cx="3819295" cy="265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Cumulonimbus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that bring thunderstorms.</a:t>
            </a:r>
            <a:endParaRPr lang="en-US" dirty="0"/>
          </a:p>
        </p:txBody>
      </p:sp>
      <p:pic>
        <p:nvPicPr>
          <p:cNvPr id="4" name="Picture 3" descr="cumulonimb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7043" y="2667000"/>
            <a:ext cx="4009914" cy="2996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</TotalTime>
  <Words>512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The Water Cycle and Weather</vt:lpstr>
      <vt:lpstr>The process of the Water Cycle</vt:lpstr>
      <vt:lpstr>Solids, Liquids, and Gases</vt:lpstr>
      <vt:lpstr>4 Forms of Precipitation</vt:lpstr>
      <vt:lpstr>The Formation of Clouds</vt:lpstr>
      <vt:lpstr>Stratus Clouds</vt:lpstr>
      <vt:lpstr>Cumulus Clouds</vt:lpstr>
      <vt:lpstr>Cirrus Clouds</vt:lpstr>
      <vt:lpstr>Cumulonimbus Clouds</vt:lpstr>
      <vt:lpstr>Difference Between:</vt:lpstr>
      <vt:lpstr>Thermometer</vt:lpstr>
      <vt:lpstr>Rain Gauge</vt:lpstr>
      <vt:lpstr>Barometer</vt:lpstr>
      <vt:lpstr>Wind Vane</vt:lpstr>
      <vt:lpstr>Anemometer</vt:lpstr>
      <vt:lpstr>Difference Between:</vt:lpstr>
      <vt:lpstr>Summary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 Cycle and Weather</dc:title>
  <dc:creator>OWNER</dc:creator>
  <cp:lastModifiedBy>OWNER</cp:lastModifiedBy>
  <cp:revision>15</cp:revision>
  <dcterms:created xsi:type="dcterms:W3CDTF">2011-10-25T21:24:32Z</dcterms:created>
  <dcterms:modified xsi:type="dcterms:W3CDTF">2011-10-26T21:40:10Z</dcterms:modified>
</cp:coreProperties>
</file>