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D8D4C-FF61-42BE-AA78-E5E3811BDAA2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511F0-5D4A-42D8-B045-93C5BA9BCE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1F0-5D4A-42D8-B045-93C5BA9BCEA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 cstate="print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127C85A-11B0-420B-BFCF-AE690DC4AB6F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F4E4-64BD-4C11-8D7B-A232391E9EE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85A-11B0-420B-BFCF-AE690DC4AB6F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F4E4-64BD-4C11-8D7B-A232391E9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85A-11B0-420B-BFCF-AE690DC4AB6F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F4E4-64BD-4C11-8D7B-A232391E9EEE}" type="slidenum">
              <a:rPr lang="en-US" smtClean="0"/>
              <a:t>‹#›</a:t>
            </a:fld>
            <a:endParaRPr lang="en-US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85A-11B0-420B-BFCF-AE690DC4AB6F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F4E4-64BD-4C11-8D7B-A232391E9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85A-11B0-420B-BFCF-AE690DC4AB6F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F4E4-64BD-4C11-8D7B-A232391E9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85A-11B0-420B-BFCF-AE690DC4AB6F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F4E4-64BD-4C11-8D7B-A232391E9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85A-11B0-420B-BFCF-AE690DC4AB6F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F4E4-64BD-4C11-8D7B-A232391E9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85A-11B0-420B-BFCF-AE690DC4AB6F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F4E4-64BD-4C11-8D7B-A232391E9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85A-11B0-420B-BFCF-AE690DC4AB6F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F4E4-64BD-4C11-8D7B-A232391E9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85A-11B0-420B-BFCF-AE690DC4AB6F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F4E4-64BD-4C11-8D7B-A232391E9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85A-11B0-420B-BFCF-AE690DC4AB6F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F4E4-64BD-4C11-8D7B-A232391E9E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5127C85A-11B0-420B-BFCF-AE690DC4AB6F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2CE4F4E4-64BD-4C11-8D7B-A232391E9EE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224" y="2514600"/>
            <a:ext cx="7555152" cy="1524001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Lucida Handwriting" pitchFamily="66" charset="0"/>
              </a:rPr>
              <a:t>Ecosystems</a:t>
            </a:r>
            <a:endParaRPr lang="en-US" sz="9600" dirty="0">
              <a:latin typeface="Lucida Handwriting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733800"/>
            <a:ext cx="3352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By: </a:t>
            </a:r>
            <a:r>
              <a:rPr lang="en-US" dirty="0" err="1" smtClean="0"/>
              <a:t>Kacey</a:t>
            </a:r>
            <a:r>
              <a:rPr lang="en-US" dirty="0" smtClean="0"/>
              <a:t> Ann Jones</a:t>
            </a:r>
          </a:p>
          <a:p>
            <a:r>
              <a:rPr lang="en-US" dirty="0" smtClean="0"/>
              <a:t>Ms. Tabor’s Science Class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Herbivore</a:t>
            </a:r>
            <a:endParaRPr lang="en-US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2600" y="1752600"/>
            <a:ext cx="5943600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 animal that eats only plants.</a:t>
            </a:r>
            <a:endParaRPr lang="en-US" sz="2200" dirty="0" smtClean="0"/>
          </a:p>
        </p:txBody>
      </p:sp>
      <p:pic>
        <p:nvPicPr>
          <p:cNvPr id="6" name="Picture 5" descr="bunn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048000"/>
            <a:ext cx="2371429" cy="1933333"/>
          </a:xfrm>
          <a:prstGeom prst="rect">
            <a:avLst/>
          </a:prstGeom>
        </p:spPr>
      </p:pic>
      <p:pic>
        <p:nvPicPr>
          <p:cNvPr id="8" name="Picture 7" descr="cute bunny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895600"/>
            <a:ext cx="2209800" cy="295019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Food Chain</a:t>
            </a:r>
            <a:endParaRPr lang="en-US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2600" y="1752600"/>
            <a:ext cx="5943600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path of food energy in an ecosystem as one living thing eats another.</a:t>
            </a:r>
            <a:endParaRPr lang="en-US" sz="2200" dirty="0" smtClean="0"/>
          </a:p>
        </p:txBody>
      </p:sp>
      <p:pic>
        <p:nvPicPr>
          <p:cNvPr id="9" name="Picture 8" descr="foodch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819400"/>
            <a:ext cx="4876800" cy="367172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Food Web</a:t>
            </a:r>
            <a:endParaRPr lang="en-US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2600" y="1752600"/>
            <a:ext cx="5943600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Two or more food chains that overlap.</a:t>
            </a:r>
            <a:endParaRPr lang="en-US" sz="2200" dirty="0" smtClean="0"/>
          </a:p>
        </p:txBody>
      </p:sp>
      <p:pic>
        <p:nvPicPr>
          <p:cNvPr id="9" name="Picture 8" descr="food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3971" y="2514600"/>
            <a:ext cx="4354286" cy="3810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do organisms adapt for survival?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2600" y="1752600"/>
            <a:ext cx="5943600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Adaptations help animals get food, hide from predators and survive.</a:t>
            </a:r>
            <a:endParaRPr lang="en-US" sz="2200" dirty="0" smtClean="0"/>
          </a:p>
        </p:txBody>
      </p:sp>
      <p:pic>
        <p:nvPicPr>
          <p:cNvPr id="9" name="Picture 8" descr="duc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667000"/>
            <a:ext cx="1771429" cy="25714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5334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Web feet help ducks swim</a:t>
            </a:r>
            <a:endParaRPr lang="en-US" sz="1600" dirty="0"/>
          </a:p>
        </p:txBody>
      </p:sp>
      <p:pic>
        <p:nvPicPr>
          <p:cNvPr id="12" name="Picture 11" descr="faw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2743200"/>
            <a:ext cx="2600325" cy="1752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4800" y="4572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Fur color helps animals hide from predators</a:t>
            </a:r>
            <a:endParaRPr lang="en-US" sz="1600" dirty="0"/>
          </a:p>
        </p:txBody>
      </p:sp>
      <p:pic>
        <p:nvPicPr>
          <p:cNvPr id="14" name="Picture 13" descr="fro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200400"/>
            <a:ext cx="2157413" cy="14175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5600" y="48006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Bright colors warn other animals to stay away</a:t>
            </a:r>
            <a:endParaRPr lang="en-US" sz="16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My favorite thing about ecosystems is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2600" y="1447800"/>
            <a:ext cx="5943600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Herbivores - Animals that eat only plants.</a:t>
            </a:r>
            <a:endParaRPr lang="en-US" sz="2200" dirty="0" smtClean="0"/>
          </a:p>
        </p:txBody>
      </p:sp>
      <p:pic>
        <p:nvPicPr>
          <p:cNvPr id="7" name="Picture 6" descr="bunnyrabi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286000"/>
            <a:ext cx="2819400" cy="3280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5715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studying about ecosystems, I learned that sunflower blooms turn and follow the sun across the sky.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5943600" cy="1295399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u="sng" dirty="0" smtClean="0"/>
              <a:t>ecosystem</a:t>
            </a:r>
            <a:r>
              <a:rPr lang="en-US" dirty="0" smtClean="0"/>
              <a:t> is all living or non-living thing that interact in one place.</a:t>
            </a:r>
            <a:endParaRPr lang="en-US" dirty="0"/>
          </a:p>
        </p:txBody>
      </p:sp>
      <p:pic>
        <p:nvPicPr>
          <p:cNvPr id="5" name="Picture 4" descr="rainfores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124200"/>
            <a:ext cx="3962400" cy="29679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ecosystems</a:t>
            </a:r>
            <a:endParaRPr lang="en-US" dirty="0"/>
          </a:p>
        </p:txBody>
      </p:sp>
      <p:pic>
        <p:nvPicPr>
          <p:cNvPr id="5" name="Picture 4" descr="deser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981200"/>
            <a:ext cx="2746736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4191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Desert</a:t>
            </a:r>
            <a:endParaRPr lang="en-US" dirty="0"/>
          </a:p>
        </p:txBody>
      </p:sp>
      <p:pic>
        <p:nvPicPr>
          <p:cNvPr id="7" name="Picture 6" descr="prari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828800"/>
            <a:ext cx="2676191" cy="1704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3657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Prairie</a:t>
            </a:r>
            <a:endParaRPr lang="en-US" dirty="0"/>
          </a:p>
        </p:txBody>
      </p:sp>
      <p:pic>
        <p:nvPicPr>
          <p:cNvPr id="9" name="Picture 8" descr="polar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4114800"/>
            <a:ext cx="2285714" cy="1828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and Non-living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81200"/>
            <a:ext cx="5943600" cy="1752600"/>
          </a:xfrm>
        </p:spPr>
        <p:txBody>
          <a:bodyPr/>
          <a:lstStyle/>
          <a:p>
            <a:r>
              <a:rPr lang="en-US" dirty="0" smtClean="0"/>
              <a:t>Examples of nonliving things are air,  sunlight, and water. Examples of living thing are plants, animals , and people.</a:t>
            </a:r>
            <a:endParaRPr lang="en-US" dirty="0"/>
          </a:p>
        </p:txBody>
      </p:sp>
      <p:pic>
        <p:nvPicPr>
          <p:cNvPr id="8" name="Picture 7" descr="M cosgro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505200"/>
            <a:ext cx="1752600" cy="2609850"/>
          </a:xfrm>
          <a:prstGeom prst="rect">
            <a:avLst/>
          </a:prstGeom>
        </p:spPr>
      </p:pic>
      <p:pic>
        <p:nvPicPr>
          <p:cNvPr id="9" name="Picture 8" descr="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800475"/>
            <a:ext cx="2381250" cy="191452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133601"/>
            <a:ext cx="5943600" cy="1295399"/>
          </a:xfrm>
        </p:spPr>
        <p:txBody>
          <a:bodyPr/>
          <a:lstStyle/>
          <a:p>
            <a:r>
              <a:rPr lang="en-US" dirty="0" smtClean="0"/>
              <a:t>Any organism that makes its own food. A sunflower makes its own food from the sun.</a:t>
            </a:r>
            <a:endParaRPr lang="en-US" dirty="0"/>
          </a:p>
        </p:txBody>
      </p:sp>
      <p:pic>
        <p:nvPicPr>
          <p:cNvPr id="5" name="Picture 4" descr="sunflower.bmp"/>
          <p:cNvPicPr>
            <a:picLocks noChangeAspect="1"/>
          </p:cNvPicPr>
          <p:nvPr/>
        </p:nvPicPr>
        <p:blipFill>
          <a:blip r:embed="rId3" cstate="print"/>
          <a:srcRect b="8710"/>
          <a:stretch>
            <a:fillRect/>
          </a:stretch>
        </p:blipFill>
        <p:spPr>
          <a:xfrm>
            <a:off x="2971800" y="3505200"/>
            <a:ext cx="3962400" cy="25146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Consumer</a:t>
            </a:r>
            <a:endParaRPr lang="en-US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2600" y="1752600"/>
            <a:ext cx="5943600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 organism that eats other living things to get energy.</a:t>
            </a:r>
          </a:p>
          <a:p>
            <a:pPr>
              <a:buNone/>
            </a:pPr>
            <a:endParaRPr lang="en-US" sz="2200" dirty="0"/>
          </a:p>
        </p:txBody>
      </p:sp>
      <p:pic>
        <p:nvPicPr>
          <p:cNvPr id="7" name="Picture 6" descr="f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200400"/>
            <a:ext cx="4007787" cy="2667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Decomposer</a:t>
            </a:r>
            <a:endParaRPr lang="en-US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2600" y="1752600"/>
            <a:ext cx="5943600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 organism that breaks down the remains of dead organisms.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pic>
        <p:nvPicPr>
          <p:cNvPr id="5" name="Picture 4" descr="fungi mushro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352800"/>
            <a:ext cx="3581400" cy="286512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Carnivore</a:t>
            </a:r>
            <a:endParaRPr lang="en-US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2600" y="1752600"/>
            <a:ext cx="5943600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 animal that eats only other animals.</a:t>
            </a:r>
            <a:endParaRPr lang="en-US" sz="2200" dirty="0" smtClean="0"/>
          </a:p>
        </p:txBody>
      </p:sp>
      <p:pic>
        <p:nvPicPr>
          <p:cNvPr id="6" name="Picture 5" descr="ow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124199"/>
            <a:ext cx="3581400" cy="284238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Omnivore</a:t>
            </a:r>
            <a:endParaRPr lang="en-US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2600" y="1752600"/>
            <a:ext cx="5943600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 animal that eats both plants and animals.</a:t>
            </a:r>
            <a:endParaRPr lang="en-US" sz="2200" dirty="0" smtClean="0"/>
          </a:p>
        </p:txBody>
      </p:sp>
      <p:pic>
        <p:nvPicPr>
          <p:cNvPr id="5" name="Picture 4" descr="b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047999"/>
            <a:ext cx="3733800" cy="2507369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tterfly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Butterfly</Template>
  <TotalTime>250</TotalTime>
  <Words>243</Words>
  <Application>Microsoft Office PowerPoint</Application>
  <PresentationFormat>On-screen Show (4:3)</PresentationFormat>
  <Paragraphs>49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Butterfly</vt:lpstr>
      <vt:lpstr>Ecosystems</vt:lpstr>
      <vt:lpstr>Definition</vt:lpstr>
      <vt:lpstr>Examples of ecosystems</vt:lpstr>
      <vt:lpstr>Living and Non-living things</vt:lpstr>
      <vt:lpstr>Producers</vt:lpstr>
      <vt:lpstr>Consumer</vt:lpstr>
      <vt:lpstr>Decomposer</vt:lpstr>
      <vt:lpstr>Carnivore</vt:lpstr>
      <vt:lpstr>Omnivore</vt:lpstr>
      <vt:lpstr>Herbivore</vt:lpstr>
      <vt:lpstr>Food Chain</vt:lpstr>
      <vt:lpstr>Food Web</vt:lpstr>
      <vt:lpstr>How do organisms adapt for survival?</vt:lpstr>
      <vt:lpstr>My favorite thing about ecosystems is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Ecosytems</dc:title>
  <dc:creator>Brad Jones</dc:creator>
  <cp:lastModifiedBy>Brad Jones</cp:lastModifiedBy>
  <cp:revision>37</cp:revision>
  <dcterms:created xsi:type="dcterms:W3CDTF">2011-09-25T18:14:56Z</dcterms:created>
  <dcterms:modified xsi:type="dcterms:W3CDTF">2011-09-25T22:25:06Z</dcterms:modified>
</cp:coreProperties>
</file>