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A492-EA37-46FA-943C-E7A15B3BFD28}" type="datetimeFigureOut">
              <a:rPr lang="en-US" smtClean="0"/>
              <a:t>8/27/2011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A7B8-BB7E-427E-84D4-6B3A5A1EE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A7B8-BB7E-427E-84D4-6B3A5A1EE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" name="wind.wav"/>
          </p:stSnd>
        </p:sndAc>
      </p:transition>
    </mc:Choice>
    <mc:Fallback>
      <p:transition spd="slow" advTm="1000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0D4108-47AB-4A7B-BD3C-DE2DA50C13DF}" type="datetimeFigureOut">
              <a:rPr lang="en-US" smtClean="0"/>
              <a:t>8/27/2011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1BCAF2-0668-4FD5-AF21-9F868EF0778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1000">
        <p14:ripple/>
        <p:sndAc>
          <p:stSnd>
            <p:snd r:embed="rId13" name="wind.wav"/>
          </p:stSnd>
        </p:sndAc>
      </p:transition>
    </mc:Choice>
    <mc:Fallback>
      <p:transition spd="slow" advTm="1000">
        <p:fade/>
        <p:sndAc>
          <p:stSnd>
            <p:snd r:embed="rId13" name="wind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4168987" cy="867352"/>
          </a:xfrm>
        </p:spPr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562600"/>
            <a:ext cx="2362200" cy="748145"/>
          </a:xfrm>
        </p:spPr>
        <p:txBody>
          <a:bodyPr/>
          <a:lstStyle/>
          <a:p>
            <a:r>
              <a:rPr lang="en-US" dirty="0" smtClean="0"/>
              <a:t>Kendall Greene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00642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that only eats plants.</a:t>
            </a:r>
            <a:endParaRPr lang="en-US" dirty="0"/>
          </a:p>
        </p:txBody>
      </p:sp>
      <p:pic>
        <p:nvPicPr>
          <p:cNvPr id="4098" name="Picture 2" descr="C:\Users\Kendall\AppData\Local\Microsoft\Windows\Temporary Internet Files\Content.IE5\12VZF3F3\MP9002278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" y="2743200"/>
            <a:ext cx="24018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038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 food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grass&lt;rabbit&lt;snake&lt;fox</a:t>
            </a:r>
          </a:p>
          <a:p>
            <a:r>
              <a:rPr lang="en-US" dirty="0" smtClean="0"/>
              <a:t>Algae&lt;fish&lt;bear&lt;person</a:t>
            </a:r>
          </a:p>
          <a:p>
            <a:r>
              <a:rPr lang="en-US" dirty="0" smtClean="0"/>
              <a:t>Here are some more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83542"/>
            <a:ext cx="3581400" cy="32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food chains overlap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763"/>
            <a:ext cx="4259691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90" y="3778378"/>
            <a:ext cx="4884309" cy="25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Organisms adapt for surviva</a:t>
            </a:r>
            <a:r>
              <a:rPr lang="en-US" dirty="0"/>
              <a:t>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5800" y="1752600"/>
            <a:ext cx="4040188" cy="304800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Camels have adapted to living in dry desert heat by being able to store water for long periods of </a:t>
            </a:r>
            <a:r>
              <a:rPr lang="en-US" sz="2000" dirty="0" smtClean="0">
                <a:solidFill>
                  <a:prstClr val="black"/>
                </a:solidFill>
              </a:rPr>
              <a:t>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Tadpoles loose tails  and grow  legs  becoming frogs  allowing them to adapt to life on land.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200" b="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81450"/>
            <a:ext cx="3609975" cy="287655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791200" y="5562600"/>
            <a:ext cx="838200" cy="5635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454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part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09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favorite part was when we learned about food webs and how they overlap.</a:t>
            </a:r>
            <a:endParaRPr lang="en-US" dirty="0"/>
          </a:p>
        </p:txBody>
      </p:sp>
      <p:pic>
        <p:nvPicPr>
          <p:cNvPr id="12293" name="Picture 5" descr="C:\Users\Kendall\AppData\Local\Microsoft\Windows\Temporary Internet Files\Content.IE5\AU4BPNOQ\MP900049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6207"/>
            <a:ext cx="3657600" cy="39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Kendall\AppData\Local\Microsoft\Windows\Temporary Internet Files\Content.IE5\12VZF3F3\MP90043176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09824"/>
            <a:ext cx="458762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4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an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 complex set of relationships that include all living, non-living things, and their habitats.</a:t>
            </a:r>
          </a:p>
          <a:p>
            <a:r>
              <a:rPr lang="en-US" dirty="0" smtClean="0"/>
              <a:t>-They are all different</a:t>
            </a:r>
          </a:p>
          <a:p>
            <a:r>
              <a:rPr lang="en-US" dirty="0" smtClean="0"/>
              <a:t>-Self producing when healthy</a:t>
            </a:r>
          </a:p>
          <a:p>
            <a:r>
              <a:rPr lang="en-US" dirty="0" smtClean="0"/>
              <a:t>-Can have a variety of plants and animals.</a:t>
            </a:r>
            <a:endParaRPr lang="en-US" dirty="0"/>
          </a:p>
        </p:txBody>
      </p:sp>
      <p:pic>
        <p:nvPicPr>
          <p:cNvPr id="7170" name="Picture 2" descr="C:\Users\Kendall\AppData\Local\Microsoft\Windows\Temporary Internet Files\Content.IE5\AU4BPNOQ\MP9002555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2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Tropical rainforest</a:t>
            </a:r>
          </a:p>
          <a:p>
            <a:r>
              <a:rPr lang="en-US" dirty="0" smtClean="0"/>
              <a:t>Desert</a:t>
            </a:r>
          </a:p>
          <a:p>
            <a:r>
              <a:rPr lang="en-US" dirty="0" smtClean="0"/>
              <a:t>Ice caps</a:t>
            </a:r>
          </a:p>
          <a:p>
            <a:r>
              <a:rPr lang="en-US" dirty="0" smtClean="0"/>
              <a:t>Tundra</a:t>
            </a:r>
          </a:p>
          <a:p>
            <a:r>
              <a:rPr lang="en-US" dirty="0" smtClean="0"/>
              <a:t>Mid-latitude grasslands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C:\Users\Kendall\AppData\Local\Microsoft\Windows\Temporary Internet Files\Content.IE5\AU4BPNOQ\MP9004439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4587"/>
            <a:ext cx="1478715" cy="22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ndall\AppData\Local\Microsoft\Windows\Temporary Internet Files\Content.IE5\12VZF3F3\MP9004383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752600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endall\AppData\Local\Microsoft\Windows\Temporary Internet Files\Content.IE5\0GKNV6OX\MP90043063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1600200" cy="19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endall\AppData\Local\Microsoft\Windows\Temporary Internet Files\Content.IE5\J8NDUH7V\MP90042515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057400" cy="15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endall\AppData\Local\Microsoft\Windows\Temporary Internet Files\Content.IE5\12VZF3F3\MP90018200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16292"/>
            <a:ext cx="1752600" cy="16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1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vs. non-living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Living-requires air, water, soil, or light.</a:t>
            </a:r>
          </a:p>
          <a:p>
            <a:r>
              <a:rPr lang="en-US" dirty="0" smtClean="0"/>
              <a:t>Non-living-does not require these things.</a:t>
            </a:r>
            <a:endParaRPr lang="en-US" dirty="0"/>
          </a:p>
        </p:txBody>
      </p:sp>
      <p:pic>
        <p:nvPicPr>
          <p:cNvPr id="5122" name="Picture 2" descr="C:\Users\Kendall\AppData\Local\Microsoft\Windows\Temporary Internet Files\Content.IE5\J8NDUH7V\MP90044218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6265"/>
            <a:ext cx="26602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endall\AppData\Local\Microsoft\Windows\Temporary Internet Files\Content.IE5\AU4BPNOQ\MP90040503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939352"/>
            <a:ext cx="288887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59808" y="2967335"/>
            <a:ext cx="1024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5" name="Picture 5" descr="C:\Users\Kendall\AppData\Local\Microsoft\Windows\Temporary Internet Files\Content.IE5\0GKNV6OX\MP90044672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480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endall\AppData\Local\Microsoft\Windows\Temporary Internet Files\Content.IE5\AU4BPNOQ\MP90044829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776835"/>
            <a:ext cx="2303771" cy="17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5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3" name="wind.wav"/>
          </p:stSnd>
        </p:sndAc>
      </p:transition>
    </mc:Choice>
    <mc:Fallback>
      <p:transition spd="slow" advTm="1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organism that makes it’s own food.</a:t>
            </a:r>
            <a:endParaRPr lang="en-US" dirty="0"/>
          </a:p>
        </p:txBody>
      </p:sp>
      <p:pic>
        <p:nvPicPr>
          <p:cNvPr id="8194" name="Picture 2" descr="C:\Users\Kendall\AppData\Local\Microsoft\Windows\Temporary Internet Files\Content.IE5\J8NDUH7V\MP9004327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724400" cy="28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eats other living things to get energy</a:t>
            </a:r>
            <a:endParaRPr lang="en-US" dirty="0"/>
          </a:p>
        </p:txBody>
      </p:sp>
      <p:pic>
        <p:nvPicPr>
          <p:cNvPr id="9218" name="Picture 2" descr="C:\Users\Kendall\AppData\Local\Microsoft\Windows\Temporary Internet Files\Content.IE5\12VZF3F3\MP9002625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893058" cy="25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Kendall\AppData\Local\Microsoft\Windows\Temporary Internet Files\Content.IE5\J8NDUH7V\MP9004033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9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that breaks down the remains of dead </a:t>
            </a:r>
            <a:r>
              <a:rPr lang="en-US" dirty="0" smtClean="0"/>
              <a:t>organisms.</a:t>
            </a:r>
            <a:endParaRPr lang="en-US" dirty="0"/>
          </a:p>
        </p:txBody>
      </p:sp>
      <p:pic>
        <p:nvPicPr>
          <p:cNvPr id="1026" name="Picture 2" descr="C:\Users\Kendall\AppData\Local\Microsoft\Windows\Temporary Internet Files\Content.IE5\J8NDUH7V\MC900057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5146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0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that only eats other animals.</a:t>
            </a:r>
            <a:endParaRPr lang="en-US" dirty="0"/>
          </a:p>
        </p:txBody>
      </p:sp>
      <p:pic>
        <p:nvPicPr>
          <p:cNvPr id="2051" name="Picture 3" descr="C:\Users\Kendall\AppData\Local\Microsoft\Windows\Temporary Internet Files\Content.IE5\AU4BPNOQ\MP9004033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8313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ndall\AppData\Local\Microsoft\Windows\Temporary Internet Files\Content.IE5\0GKNV6OX\MP90026264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87142"/>
            <a:ext cx="24323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ndall\AppData\Local\Microsoft\Windows\Temporary Internet Files\Content.IE5\12VZF3F3\MC90005277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5" y="4163291"/>
            <a:ext cx="92354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ndall\AppData\Local\Microsoft\Windows\Temporary Internet Files\Content.IE5\12VZF3F3\MC90005277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28" y="5334000"/>
            <a:ext cx="92354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endall\AppData\Local\Microsoft\Windows\Temporary Internet Files\Content.IE5\12VZF3F3\MC90005277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28" y="2973629"/>
            <a:ext cx="923544" cy="9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8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that eats both plants and animals.</a:t>
            </a:r>
            <a:endParaRPr lang="en-US" dirty="0"/>
          </a:p>
        </p:txBody>
      </p:sp>
      <p:pic>
        <p:nvPicPr>
          <p:cNvPr id="3074" name="Picture 2" descr="C:\Users\Kendall\AppData\Local\Microsoft\Windows\Temporary Internet Files\Content.IE5\0GKNV6OX\MP9001803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ndall\AppData\Local\Microsoft\Windows\Temporary Internet Files\Content.IE5\AU4BPNOQ\MP9004424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67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9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wind.wav"/>
          </p:stSnd>
        </p:sndAc>
      </p:transition>
    </mc:Choice>
    <mc:Fallback>
      <p:transition spd="slow" advTm="1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15170</TotalTime>
  <Words>218</Words>
  <Application>Microsoft Office PowerPoint</Application>
  <PresentationFormat>On-screen Show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ECOSYSTEMS</vt:lpstr>
      <vt:lpstr>Description of an ecosystem</vt:lpstr>
      <vt:lpstr>Types of ecosystems</vt:lpstr>
      <vt:lpstr>Living vs. non-living </vt:lpstr>
      <vt:lpstr>producers</vt:lpstr>
      <vt:lpstr>consumers</vt:lpstr>
      <vt:lpstr>decomposers</vt:lpstr>
      <vt:lpstr>carnivores</vt:lpstr>
      <vt:lpstr>omnivore</vt:lpstr>
      <vt:lpstr>herbivore</vt:lpstr>
      <vt:lpstr>Examples of a food chain</vt:lpstr>
      <vt:lpstr>Examples of food web</vt:lpstr>
      <vt:lpstr>Organisms adapt for survival</vt:lpstr>
      <vt:lpstr>My favorite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Kendall</dc:creator>
  <cp:lastModifiedBy>Kendall</cp:lastModifiedBy>
  <cp:revision>27</cp:revision>
  <dcterms:created xsi:type="dcterms:W3CDTF">2011-08-25T22:20:32Z</dcterms:created>
  <dcterms:modified xsi:type="dcterms:W3CDTF">2011-09-06T23:41:23Z</dcterms:modified>
</cp:coreProperties>
</file>