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B63638E-EE6A-4BF6-BF81-1909D38A30C9}" type="datetimeFigureOut">
              <a:rPr lang="en-US" smtClean="0"/>
              <a:t>9/13/2011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D86DC0-3030-4782-A432-D078EE433C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638E-EE6A-4BF6-BF81-1909D38A30C9}" type="datetimeFigureOut">
              <a:rPr lang="en-US" smtClean="0"/>
              <a:t>9/13/2011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DC0-3030-4782-A432-D078EE433C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638E-EE6A-4BF6-BF81-1909D38A30C9}" type="datetimeFigureOut">
              <a:rPr lang="en-US" smtClean="0"/>
              <a:t>9/13/2011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DC0-3030-4782-A432-D078EE433C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638E-EE6A-4BF6-BF81-1909D38A30C9}" type="datetimeFigureOut">
              <a:rPr lang="en-US" smtClean="0"/>
              <a:t>9/13/2011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DC0-3030-4782-A432-D078EE433C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638E-EE6A-4BF6-BF81-1909D38A30C9}" type="datetimeFigureOut">
              <a:rPr lang="en-US" smtClean="0"/>
              <a:t>9/13/2011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DC0-3030-4782-A432-D078EE433C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638E-EE6A-4BF6-BF81-1909D38A30C9}" type="datetimeFigureOut">
              <a:rPr lang="en-US" smtClean="0"/>
              <a:t>9/13/2011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DC0-3030-4782-A432-D078EE433C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638E-EE6A-4BF6-BF81-1909D38A30C9}" type="datetimeFigureOut">
              <a:rPr lang="en-US" smtClean="0"/>
              <a:t>9/13/2011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DC0-3030-4782-A432-D078EE433C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638E-EE6A-4BF6-BF81-1909D38A30C9}" type="datetimeFigureOut">
              <a:rPr lang="en-US" smtClean="0"/>
              <a:t>9/13/2011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DC0-3030-4782-A432-D078EE433C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638E-EE6A-4BF6-BF81-1909D38A30C9}" type="datetimeFigureOut">
              <a:rPr lang="en-US" smtClean="0"/>
              <a:t>9/13/2011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DC0-3030-4782-A432-D078EE433C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638E-EE6A-4BF6-BF81-1909D38A30C9}" type="datetimeFigureOut">
              <a:rPr lang="en-US" smtClean="0"/>
              <a:t>9/13/2011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DC0-3030-4782-A432-D078EE433C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638E-EE6A-4BF6-BF81-1909D38A30C9}" type="datetimeFigureOut">
              <a:rPr lang="en-US" smtClean="0"/>
              <a:t>9/13/2011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DC0-3030-4782-A432-D078EE433C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B63638E-EE6A-4BF6-BF81-1909D38A30C9}" type="datetimeFigureOut">
              <a:rPr lang="en-US" smtClean="0"/>
              <a:t>9/13/2011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3D86DC0-3030-4782-A432-D078EE433CC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76225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Ecosystem!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419600"/>
            <a:ext cx="3309803" cy="1260629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By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Kaitlyn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Muth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Ms. Tabor’s Class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September 2011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57200"/>
            <a:ext cx="3276600" cy="244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Example of a food chain!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food chain</a:t>
            </a:r>
            <a:r>
              <a:rPr lang="en-US" dirty="0" smtClean="0"/>
              <a:t> shows the path of food energy in the ecosystem.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505200"/>
            <a:ext cx="42576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food web!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food web</a:t>
            </a:r>
            <a:r>
              <a:rPr lang="en-US" dirty="0" smtClean="0"/>
              <a:t> shows how two or more food chains overlap. It shows how a plant or animal is part of another food chain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581400"/>
            <a:ext cx="2743200" cy="262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How organisms adapt for survival!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247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Both plants and animals adapt to their habitat to survive.  The adaptation can be: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Physical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The Arctic fox uses its coat to stay worm and hunt because of its camouflage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Behavior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Bunnies run in a </a:t>
            </a:r>
            <a:r>
              <a:rPr lang="en-US" sz="2000" dirty="0" err="1" smtClean="0"/>
              <a:t>zig-zag</a:t>
            </a:r>
            <a:r>
              <a:rPr lang="en-US" sz="2000" dirty="0" smtClean="0"/>
              <a:t> pattern to confuse the predator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11" y="3886200"/>
            <a:ext cx="1657350" cy="129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5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7030A0"/>
                </a:solidFill>
              </a:rPr>
              <a:t>r</a:t>
            </a:r>
            <a:r>
              <a:rPr lang="en-US" dirty="0" smtClean="0"/>
              <a:t>y</a:t>
            </a:r>
            <a:r>
              <a:rPr lang="en-US" dirty="0" smtClean="0">
                <a:solidFill>
                  <a:srgbClr val="7030A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f</a:t>
            </a:r>
            <a:r>
              <a:rPr lang="en-US" dirty="0" smtClean="0">
                <a:solidFill>
                  <a:srgbClr val="00B0F0"/>
                </a:solidFill>
              </a:rPr>
              <a:t>a</a:t>
            </a:r>
            <a:r>
              <a:rPr lang="en-US" dirty="0" smtClean="0">
                <a:solidFill>
                  <a:srgbClr val="FFC000"/>
                </a:solidFill>
              </a:rPr>
              <a:t>v</a:t>
            </a:r>
            <a:r>
              <a:rPr lang="en-US" dirty="0" smtClean="0">
                <a:solidFill>
                  <a:srgbClr val="00B050"/>
                </a:solidFill>
              </a:rPr>
              <a:t>o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chemeClr val="bg2"/>
                </a:solidFill>
              </a:rPr>
              <a:t>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!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n-US" dirty="0" smtClean="0"/>
              <a:t>An </a:t>
            </a:r>
            <a:r>
              <a:rPr lang="en-US" dirty="0" smtClean="0">
                <a:solidFill>
                  <a:srgbClr val="00B0F0"/>
                </a:solidFill>
              </a:rPr>
              <a:t>ecosystem</a:t>
            </a:r>
            <a:r>
              <a:rPr lang="en-US" dirty="0" smtClean="0"/>
              <a:t> is where living and non-living things  interact with each other. In an </a:t>
            </a:r>
            <a:r>
              <a:rPr lang="en-US" dirty="0" smtClean="0">
                <a:solidFill>
                  <a:srgbClr val="00B0F0"/>
                </a:solidFill>
              </a:rPr>
              <a:t>ecosystem</a:t>
            </a:r>
            <a:r>
              <a:rPr lang="en-US" dirty="0" smtClean="0"/>
              <a:t> there are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producers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consumers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7030A0"/>
                </a:solidFill>
              </a:rPr>
              <a:t>decomposers</a:t>
            </a:r>
            <a:r>
              <a:rPr lang="en-US" dirty="0" smtClean="0"/>
              <a:t>. There are three types of </a:t>
            </a:r>
            <a:r>
              <a:rPr lang="en-US" dirty="0" smtClean="0">
                <a:solidFill>
                  <a:srgbClr val="7030A0"/>
                </a:solidFill>
              </a:rPr>
              <a:t>consumers</a:t>
            </a:r>
            <a:r>
              <a:rPr lang="en-US" dirty="0" smtClean="0"/>
              <a:t> and they are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carnivore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omnivore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herbivore</a:t>
            </a:r>
            <a:r>
              <a:rPr lang="en-US" dirty="0" smtClean="0"/>
              <a:t>. A </a:t>
            </a:r>
            <a:r>
              <a:rPr lang="en-US" dirty="0" smtClean="0">
                <a:solidFill>
                  <a:srgbClr val="FF0000"/>
                </a:solidFill>
              </a:rPr>
              <a:t>food web </a:t>
            </a:r>
            <a:r>
              <a:rPr lang="en-US" dirty="0" smtClean="0"/>
              <a:t>is where two or more </a:t>
            </a:r>
            <a:r>
              <a:rPr lang="en-US" dirty="0" smtClean="0">
                <a:solidFill>
                  <a:srgbClr val="00B0F0"/>
                </a:solidFill>
              </a:rPr>
              <a:t>food chains </a:t>
            </a:r>
            <a:r>
              <a:rPr lang="en-US" dirty="0" smtClean="0"/>
              <a:t>overlap. Organisms survive using physical and behavior adaptations.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My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favorite</a:t>
            </a:r>
            <a:r>
              <a:rPr lang="en-US" dirty="0" smtClean="0"/>
              <a:t> part is how organisms survive.  I like it because if they don’t survive we won’t have food and we will die.  We are part of the </a:t>
            </a:r>
            <a:r>
              <a:rPr lang="en-US" dirty="0" smtClean="0">
                <a:solidFill>
                  <a:srgbClr val="00B0F0"/>
                </a:solidFill>
              </a:rPr>
              <a:t>food web </a:t>
            </a:r>
            <a:r>
              <a:rPr lang="en-US" dirty="0" smtClean="0"/>
              <a:t>too!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Ecosystem</a:t>
            </a:r>
            <a:br>
              <a:rPr lang="en-US" dirty="0" smtClean="0"/>
            </a:br>
            <a:r>
              <a:rPr lang="en-US" sz="2000" dirty="0" smtClean="0">
                <a:solidFill>
                  <a:srgbClr val="00B0F0"/>
                </a:solidFill>
              </a:rPr>
              <a:t>An Ecosystem is where living and non-living things interact.</a:t>
            </a:r>
            <a:br>
              <a:rPr lang="en-US" sz="2000" dirty="0" smtClean="0">
                <a:solidFill>
                  <a:srgbClr val="00B0F0"/>
                </a:solidFill>
              </a:rPr>
            </a:b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52800"/>
            <a:ext cx="4526280" cy="2781141"/>
          </a:xfrm>
        </p:spPr>
      </p:pic>
    </p:spTree>
    <p:extLst>
      <p:ext uri="{BB962C8B-B14F-4D97-AF65-F5344CB8AC3E}">
        <p14:creationId xmlns:p14="http://schemas.microsoft.com/office/powerpoint/2010/main" val="31036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Different Ecosystems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There are many different types of </a:t>
            </a:r>
            <a:r>
              <a:rPr lang="en-US" sz="2000" dirty="0" smtClean="0">
                <a:solidFill>
                  <a:srgbClr val="7030A0"/>
                </a:solidFill>
              </a:rPr>
              <a:t>ecosystems.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63030"/>
            <a:ext cx="2286000" cy="17732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236267"/>
            <a:ext cx="2958597" cy="188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76600"/>
            <a:ext cx="3657600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1535" y="4322451"/>
            <a:ext cx="762000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254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Polar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5865137"/>
            <a:ext cx="1279517" cy="36933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Rainforest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3725501"/>
            <a:ext cx="89479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Desert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Producers</a:t>
            </a:r>
            <a:r>
              <a:rPr lang="en-US" dirty="0" smtClean="0"/>
              <a:t> are organisms that make their own food.  Flowers are </a:t>
            </a:r>
            <a:r>
              <a:rPr lang="en-US" dirty="0">
                <a:solidFill>
                  <a:srgbClr val="00B0F0"/>
                </a:solidFill>
              </a:rPr>
              <a:t>p</a:t>
            </a:r>
            <a:r>
              <a:rPr lang="en-US" dirty="0" smtClean="0">
                <a:solidFill>
                  <a:srgbClr val="00B0F0"/>
                </a:solidFill>
              </a:rPr>
              <a:t>roducers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00400"/>
            <a:ext cx="2454452" cy="32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Consumers!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Organisms that eats other living things for energy are </a:t>
            </a:r>
            <a:r>
              <a:rPr lang="en-US" dirty="0" smtClean="0">
                <a:solidFill>
                  <a:srgbClr val="FF0000"/>
                </a:solidFill>
              </a:rPr>
              <a:t>consumers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581400"/>
            <a:ext cx="4800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Decomposers!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accent5"/>
                </a:solidFill>
              </a:rPr>
              <a:t>decomposer</a:t>
            </a:r>
            <a:r>
              <a:rPr lang="en-US" dirty="0" smtClean="0"/>
              <a:t> is an organism that breaks down dead organisms. </a:t>
            </a:r>
            <a:r>
              <a:rPr lang="en-US" dirty="0"/>
              <a:t>Examples: worms, </a:t>
            </a:r>
            <a:r>
              <a:rPr lang="en-US" dirty="0" smtClean="0"/>
              <a:t>fungi.   They recycle energy that other organisms can use to live. Some are microorganisms. Example: bacteria.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648200"/>
            <a:ext cx="1828800" cy="1724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419600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14" y="4630093"/>
            <a:ext cx="1988820" cy="14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Carnivore!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002060"/>
                </a:solidFill>
              </a:rPr>
              <a:t>carnivore</a:t>
            </a:r>
            <a:r>
              <a:rPr lang="en-US" dirty="0" smtClean="0"/>
              <a:t> is a consumer that </a:t>
            </a:r>
            <a:r>
              <a:rPr lang="en-US" dirty="0"/>
              <a:t>only </a:t>
            </a:r>
            <a:r>
              <a:rPr lang="en-US" dirty="0" smtClean="0"/>
              <a:t>eats other animals. Example: lion, owl.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33800"/>
            <a:ext cx="2755900" cy="216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55902"/>
            <a:ext cx="2769738" cy="272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Omnivore!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Omnivores </a:t>
            </a:r>
            <a:r>
              <a:rPr lang="en-US" dirty="0" smtClean="0"/>
              <a:t>are consumers that eat plants and animals. Example: bears, skunks, and people.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48408"/>
            <a:ext cx="2216727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886200"/>
            <a:ext cx="2540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962400"/>
            <a:ext cx="2058963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Herbivore!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Herbivores </a:t>
            </a:r>
            <a:r>
              <a:rPr lang="en-US" dirty="0" smtClean="0"/>
              <a:t>are consumers that only eat plants, no meat. Example: rabbit, deer, and squirrel.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95800"/>
            <a:ext cx="23368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629054"/>
            <a:ext cx="2201480" cy="1486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73" y="4418692"/>
            <a:ext cx="2286000" cy="16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336</TotalTime>
  <Words>344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Ecosystem!</vt:lpstr>
      <vt:lpstr>Ecosystem An Ecosystem is where living and non-living things interact. </vt:lpstr>
      <vt:lpstr>Different Ecosystems There are many different types of ecosystems.</vt:lpstr>
      <vt:lpstr>Producers!</vt:lpstr>
      <vt:lpstr>Consumers!</vt:lpstr>
      <vt:lpstr>Decomposers!</vt:lpstr>
      <vt:lpstr>Carnivore!</vt:lpstr>
      <vt:lpstr>Omnivore!</vt:lpstr>
      <vt:lpstr>Herbivore!</vt:lpstr>
      <vt:lpstr>Example of a food chain!</vt:lpstr>
      <vt:lpstr>Example of a food web!</vt:lpstr>
      <vt:lpstr>How organisms adapt for survival!</vt:lpstr>
      <vt:lpstr>Summary, favorite part!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</dc:title>
  <dc:creator>Stephanie</dc:creator>
  <cp:lastModifiedBy>Stephanie</cp:lastModifiedBy>
  <cp:revision>57</cp:revision>
  <dcterms:created xsi:type="dcterms:W3CDTF">2011-09-05T14:42:51Z</dcterms:created>
  <dcterms:modified xsi:type="dcterms:W3CDTF">2011-09-13T21:39:41Z</dcterms:modified>
</cp:coreProperties>
</file>