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9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CB43B-757E-45C0-AC59-C06DD809F06A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5F8C7-6062-4DC5-9D0E-8BAFBA1D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F8C7-6062-4DC5-9D0E-8BAFBA1DAB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655212-1F66-45A5-9ADA-CEA367D0B6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9B85EF-D7B3-48F9-9742-33D0D5F09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heavy" dirty="0" smtClean="0">
                <a:solidFill>
                  <a:schemeClr val="accent6">
                    <a:lumMod val="50000"/>
                  </a:schemeClr>
                </a:solidFill>
              </a:rPr>
              <a:t>ECOSYSTEMS</a:t>
            </a:r>
            <a:endParaRPr lang="en-US" i="1" u="heavy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953000"/>
            <a:ext cx="6400800" cy="17526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Dalton Cone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4</a:t>
            </a:r>
            <a:r>
              <a:rPr lang="en-US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th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 Grade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August 28, 2011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Omnivore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An animal that eats both plants and animals.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9698" name="Picture 2" descr="http://t1.gstatic.com/images?q=tbn:ANd9GcS1vNIFiBHhvFBucx8Yw1WHVrMOSCBc04nLbuUWEJ0LCuyS1z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4122292" cy="2819400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SCn_WqyYqkXhFrro3Qp-81VzWUyCJh3bDFv6EZBo4XYMSGa183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14600"/>
            <a:ext cx="4198454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Herbivore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6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1295400"/>
            <a:ext cx="64008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Food Chain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086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The path of food energy in an ecosystem as one thing eats another 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://www.sciencebob.com/images/food_ch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0"/>
            <a:ext cx="1219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Food Web 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Two or more food chains that overlap.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www.sciencebob.com/images/food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38400"/>
            <a:ext cx="51054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Examples of how organisms adapt for survival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95800" cy="5486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Jaguar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Canine like teeth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Strong, short limbs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Lives in trees for months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Walrus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Thick blubber layer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Can go long periods without Oxygen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8" name="AutoShape 2" descr="data:image/jpg;base64,/9j/4AAQSkZJRgABAQAAAQABAAD/2wCEAAkGBhQSERUUExQWFBUWGBgYFxcYGRwcHxwcHBwaGBwcHRwgGycgGBwkHRgaIC8gJCcpLCwsGB4xNTAqNSYrLCkBCQoKDgwOGg8PGiwkHyQsLCwpLywpLCwwLCksLCwsLCwsLCwsLCwsLCwsLCwsLCwsLCwsLCksLCwsLCwsLCwsLP/AABEIALsBDgMBIgACEQEDEQH/xAAbAAACAwEBAQAAAAAAAAAAAAAEBQIDBgEHAP/EAEEQAAIBAwIEBAMEBwYGAwEAAAECAwAEERIhBTFBUQYTImEycYFCkaHRFCNSYpKx8AcVM0PB4RZygpPS8SRT4sL/xAAZAQADAQEBAAAAAAAAAAAAAAABAgMEAAX/xAAuEQACAgEEAQEHBAIDAAAAAAAAAQIRIQMSMUFRYRMicYGRofAywdHhBLEjQvH/2gAMAwEAAhEDEQA/AF8d4+fjb+Jvzr65lfH+I/8AE351C3g3yedESwZFeG27NFCeS5lH+bJ/G3512G+k/wDsk/jb86+4mcdOfWgoHJqytoUMk4lJ/wDY/wDG351ba38nMyP/ABt+dAhcmrGOBXZCPl4o2N3b+I/nQ8nFmyBrb39RrPTXJquO4NHYxbNrFxc6Maj95/OmNjOTzY5+ZrDwX+CM9Kb8P4rST3DRo14i9z95/OuTKAOZ+8/nQdregjnU7iXIrw9WOo58s1xkl0CXDH9pv4j+dBvKw+238R/OiGahpzWqDkuxZUwaW6f9t/4m/OvoZHx8b/xN+dDTPg1ZDeitS3URpBLlz9t8f8zfnVMjsBkySfxN+dRe92+VK7m7Zthypoqb7A6K5uIyav8AFkP/AFt+dGw3LN/mSfxt+dBR8PzuaLt7IirSljkVI5PNIP8AMk/jb86G/T5Qf8WT+N//ACq26m0nBoSWTIoxsDHVlxByN3f+Jvzopb5h9tv4j+dZq2uytXzXRO4pJQdhTRoJL1iNnYf9R/Ol1xcuf81/o7fnS63umO3erWhPMGlUWnyHkquHlHKWX+N//KgX4lMD/iy/9xvzouSY8udCumd60Rb7EaLI7+U/5sn/AHG/8qhLxOUf5sn/AHH/ADqsnFDzHNMsihcfFJT/AJsn8bfnTCz4nJneWQ/N2/OkSnFHWkuaEkxo8minndl2dx/1N+dT4ffvjBd8j94/nQdtPtg1TM+k1jabxZQbpOOXWiUbNLYCWOata4AO1VcQWDcUhz99Uw2gxRlw2RVMcu1OuAFBQChriWjbpvTtSmQlmp4oDYO1VscUatscULdIRVkxGilpqvtLgr1oNB3r4y707jgWza8N4gSKPe7NY/h17p506S+UjnXn6ujmzRGeC284npoKLjOTiheIKTSw7VSOlFoVzaNFLLqFLvLwc0Pa3fvRTPqrlDbg67Om5B26VOJxzOwoCQY3qds4J3NPtwLY3jnzv0q17vSuTQazgDnQzXKu6AnALAE45Anc/SpKFjWVXM+tqgwwKZ8e8NNazlXYhOYcKW2zvy5ke+B70xUxWrAgfqHPlySzEZG3qjMat1AO2c778qdySSoKg2JLfgMhQStiNCcKW1es9kAUlvpWsPhDyEPnpcYIJEkSIy46ZXOoHfrpqvily7xyNcaILYOkMQUekQM2pWTQSVbAA1kexFTTz/L/AEeNPKjQBcE6tS5J1rJjD6gckbHPzGM89RtWi0dNAM0cdsRgBiftHc9wPb+t6+41xdZkWRVUEHSzJyPucbZ96B8RRYTBbtjPPPP7iKUcIvGNlcY9Wh1OOynOr67VSELjuEk80duDQjHFP+McGRVSaBzLC6hs6cFc7Yb67Z77bUkkx3q0GnwSarkoc5odyRRLS0O8wqqQh2IZoqGLTQttKM0zDAjahIKCopcgGuSTZqqA7ZoS4kIOKjstjWaDiF3o9I50KzkDJ504n4YGkyTvQPiGIImBzqygAXNf6thXVnxzpdZHB3oma6A2rnHJwUpLZzU0QbUBHfjPOrXuxnnXVRwVJJQlyAa5EQa7KaKWQC+aLnQumj53oYoSKomLRU0uKM4dxDDbnagJEofrtRaTQLo2J4ghHMUruiDyqm08OXbrqSCZl7hWIPy71dHwuZGUSoY9RABkBUZJA6j3qCUY8MpUn0L2ypoi2viK0PiDwnJaFRPoGsZBDgg459t6uj/s1meMSRyQ4IyAXIz9SuPxpXqwq5MK05dGemn1ChPPINMW8L3a5PkuyjfUg1Lt+8uRS9x86pFxfDFafYTGWfYH76YW3CSDl89x+ee1A2F2oO9aSx4gjKy6QwCOwRsEEgfeM/PfrU9STSwNBJsd8duFJGGMz26KJ0i3MmDr8vV0UaQTjmaD4nM8cszAqDJHCRaS4ChmwulDjTrGOW3xbk1TeTGHW4TShkzlCdTxppfGeSeoA45EE0J424/+sypkQyadHl6RsnfOdI1HORn4axwTk0jXL3chV7I8B1XULwo6IuWPmFmYkmIoQQQDk8hjA71CwdnciC4WSXCxsYxlBgjSzRHkoHpLIfpSDhXE2jkVdDOCpZ1La3xGGxIpbdH9RwBtjNMuHeL7Hy5SsTWsj+kmMZbB5FWGMYO5H86eek4rCv8APHJ0dRPlj4cUiuQyjEjx4V8RtlTyyQRnRkEZ396ha2K27usSBvNJZhhWAIDbY6DPTlQXHrSeIxz2efM5yupGqUYBDOnJuRz1yae8AmaQ28+g/r5PXEQMjcBjG5x6c4JRsnGrB2qP/VOLwGleeTvg97aJoo5ChnERWVS2lmD/AKzAjxplGDnGxGBisL4t4SbeZyMGJmJjIOcofUhz2K9fY9RXp9zw6P8ASJvKSFbtTlGcasaCApIBBAI2yOVB+JXju4TbJbByEkxKg2ilVyukdQPMyCOzg1TSntlf1JTjuWDxxpQaqK5qy6geNyjqVZTgqdiDU4nFenijHQMyEURa3RqTEHaqhERQ5OGCXOKpupMmqw+wqmWWl2hPRnkIbPzpPxVtZom74jvSme89VSV2NYFeJpFLnB503k9ZwBmqrq1wvvVk6A0J4pDmiGmzQ0kZz99HcMsnkYKqliegGSfp9Ko6XIivglby451f52aeWvg2R7iO3chJZAW08yqjclsfDy5UWJ7CO4NtBGkzqMNPPM0alxsQgC99t85qL1I9FfZvhmdt+HvK2mNGcnooJ/lWosv7NpnTLvHEDzyc4HXONvxple8Gi0JkT2MzBiZY5GkjGP2iWBUEDqBSto5EcR8Q4iGgYZ0K27Lz9ewZQdsKMk1klruS9x19/oaI6NfqQV4B4BZz3FzE0bXCxAqJjsmc6dlHXngknlyoO+4LBY3R/wDn2y6TnRJF5jDsCApGfqK0fDOKySFEsFSK3jxu8JCsOXxFgSee4UnfesP444aYr39OQLNAZAXMbBgrgbqxHwk9M0NOctTU2t1j8vwdKCgrRp7nxJiFZv7wUKXIVlsznON8A/zr644raw2y388knEHJxD5npAPPZOS4xk86pHGWlhWVdCxMrMxkG69BtyI96ReO51/u+2XIclgQyjC40nOAOXPlUNOO6ajVZz8PoX1KUXK+h1/xKbxc8TtI47cjMcwJBTPIDq2fl9KrveHT8MxJDm6stmKuATET9pdttuo27ipxXBkitxJb69122wmB8ROd/lVvnvHdrFAVZZmL3SMdR0kYyAfhGDypXLO2sZx1j/T9QqNK7GY49HChljmJWYDybddPqY7AqqjIJPPPKl3CuDw2NjP/AHiyMZMS+SCC6fZ9G/MkjlttQXAJuGw35SAMZfWFYnKA9VXO/wBd6S8FtHury7ecr+kDOnWMhTyBx2GBijDTUU8tLDdrNdf2wSe5rixnwDgltIobyrhgx9Jkjx3JJMcgOB3xWq4BwC2jHnCJgp+FXJBI3G6sMqAdxuc7Z5UJ4TgkllbzFbTGG/WOcZbZPSvRTgmu8X4+qlh5qELzwwwPx5/lT1qSt9Cy2RwuSfGbnzEJIDjBGkNscntjb/3WRnm1yvLOiysoRIlUE+WV2xoz3HNv9a0nDnDgaiGQjY+xyRjI967NbxLrUszA4YoAocKV0lozjLbAHSpzjPPlS6b2OgyW5WJ+D8NaS5E8kJgMUetShyHzkaW23cHPL2qjinhRTHNdqkiyH1eUQoxjBLAA/M4+dO7exkSwJ4bG4cTbiUhiy7DzFB2KMMHp1pLaX/FYfOlkUsy4VVdVC7n4lxjVjH41ap3ui0uq9Ce6PDVgZV5BBfqZiAwiKpkkEfayNsE5BWtfwrir8RFxZ6gssWmWGQDGkqw2b95W69c088P+I4vIIDwh0QPMsenCnYtsOQznfek83FLbiDSpZS+XJGRM7ImDKE7nYld+tO1auuPsJuyR8UCEcSEUrEXL6CkiAqehG/LBxy3HOn6Tt5+u1KFWkK3CEYyRgM4I5Ngb9DgVneIWpnmsbx3EbaFBjbcnOSoXu2Dv8qL4nefqrhg2zYjOPsltMZ67H1E9N6yajyqLRWMjDxP4Gi4hI5e6TzY0IVUVcqBv699TYJx9RXht/ZPC5R9iMH5ggEEdwQQa944naQQwBoD5UscZRZVIDjGCc5+MEqM551nOIWI4zwuO5AH6XHqUrGuxIJJUj7OVGRnqfetf+PrLjozammzyNZcUXFOCKBmi3I5VGI4r0Ksy27GL+1BTvVxk2oaY71yQZPBr2Vm5A1ZbcBYnLnFaKG3ROQrlwhY4FZPaPhFKE8iogwBSy8fNH3+mM7neqbdBIwLbIMFyOeM427sTsB3NMsZYUrwCcP4I0zNjZUGXc8lA7/6Dmae25nto2kjSGCMDAeYHzHH/ACgllJ32wNtqKsvF02Z7WOJbRTA8kGjdgV6sw5seWehpZ4M4j+oBwWLmQyuSScjcFjz3G1R1ZSadrx9DTpQSY18McUij86+Nws0yqFJKsiJnGBkrqJ2xsP51JLnz5fPhhWMPyMzGNT7iOIKxB7sxJrLsD/djvAAFMzPIWAyAD6dPPOMjl71a3i6GcRl4pHlQ6lRSSC22/vy222pHpNtuPmvgvhgffFYf/pqX4u1xdpbXNpA66SVdS2FXclmBJG+Btz96AsOLKzueH8PhYKf8WUHfvp/90x4TLeNbzyNEIXK/qFIyeR3bP8iKy3hnxdJq/R5yVJbCkAKQc5KnAHM9aSMG09qWOr+9Bckqvs39pxG4u7GT0C3nKsqDfb33GRnlXmfhD9VdSQXEeQwKurHAO/I9+hB5g4IrSX05j4hbS620yExlRyyM4z3G/wCFNfF3Blu4iisFnGHU9TjkM8wD3rtNqGHxL7Amrd9r7mJ4tw25WQWkZkNuxUoxG4Rt8M37u+R7U58UeGjOsCRyIiRLpw5x7Z5b0X4Znmlt0aTJZGkibPPKkEZ+jY+lZDhdi97fssxJwWJBPIKfhHYVVbpSu0tv3Fe1Li7x8DRXnDLaAxLc30mpAo8uM9uu26/M70da8Ot9V4lpMWuXRslids9ASPfGaDtYYGmndrRYxEdnIY5xzOOXTO1C3sBi4nbvFhfN+Icsj7WfmMfdUqcsW7q+q89FP05pc/0LPD/BpmzEIvLlSVWMpGCADuueZ6bCn/iHhCzPJPZy/wDyMgPpcAY5HPvt+FUeIuOTNfi3R/LQrhuudQ3J27Ggbfhz2SSiGRXmcKUHXSDucZ351R751O6bWF5vm/QRJK4pWl3/AAMIrDicr6GlVBINAVSBucBc43AJ652yaD8D+AWu7mXzwyJC2mRTz1dFx22qvg/ii4gl1XJY+XGJAMDOdQx9d8Vs/FPi39HuFuIIywniR307EgY0knlkaiu/b2rZpKUVTr5GfVp01fzDb+ZNRWNHPpIGiEnBABGNQ08tgO/WquIXCRIzSLIQBrAa4VDnAACRxeokHb55pTxPx3HLASNWr0ny5NY5MDgYIB69aw0nHyXBLJGAT6EHobOTk49Y1ZzkZ+lSX+Mm7YXrUj1bg9kLgwXBneGRF9cbYw0Y3wckkbk5NA8ca7eZopoF/RJSVWVfsg8m1aiCfbbespYeLn1BTbrLlQmAxfKnpjGSN+eDy51vYONwyW6OqiKCMYUEHdxzCIPi08vTnJ5Y510tOjt9iWyt+HWMciGQAyDEjOw1MP2QByH0+tLrWUWSXN5aWTKukIkjtqzqOCwUZ/VjmTntWB4xOBcNJAWwzFlZvizk/djsd8EVp+BeNZ3jEUaCWTk8ZJ9aY9WM9e4qns2svPkTdeAfhX9pDrJm5QSjOzDZl2xlehwPlivQeCm3uLZhDjypshyPiVyNWs56ghdu+KCXwrayWTK1utuZQHZusJAyCcn4QdsDbelvhPh8FkklwLsTReqPkVUEYzsTuSAAD2rPr6cHHdDDK6cpJ0+DWcR1LFomUPGIGaWUnGSMrhcctQBb2yKU+FfFVhFBHZ2/nRyXIxkKdSswIDMx69sdKznjbxKRZRwhfK84h1QMW0xDZc9s9hRX9knAyzPeSrnksJb6hmGT8lqENJaem9SWP3KOe+Sigb+1rgCwyRTKBmVcTMowplHMgfZLDcjvmsCK9Y8eyvc2U8jBljjuI1hVxg7ApKcdiSMH515X5WBW/wDx5boKzJqxqWDgO1DTHFEatqHlferoiz2YQqoydzQc18M7V84LdahDww96xM0CG/4d5kqBmCamChiDzJwOW9U+KY5LSaCCNC4XS5IBxLIdjj2UHAHTc9aY8auxaolzlZHfItl5qP2pW7sOQHvSCbxBdmCXznYEGPDYAIDE6sMB2FPHe2muOB0opV2MeH61u/MndICYzGIi4LYOwyOm+9A23gi5VsLIqq3NgT79OZqyDgtvcqZY2fMfxgD1Ntnr1OOdG3vG1urORz5kAjdVIUgl88hkgf1vSuUk6j8HjjwVpNe98VkvteNiGL9Hgga6EYIdtgpOcnoc4JxRvEIrsLCbGJbdZAPNVVTUrZ3LMR8OO3vSgcfSC0t38tl1MdMasQMIeZ7g5B9zRV74x/RvLWFC/mevSxzjVvp2JOd+XKpOEruMe3z2Pcay/wCg08SSeVVhvpFePIIGcPzJPqGGNE8d4f8ApdtIDEvnpqMekjJI5cupHQ+1LuIeE7fzlmMpti+G8sFVIOByOdt+dc4RwT9GjuZIJhPIUIQKQcHOcnfdqV7cSi8r0/cKt4ki/wAJ8SndwlzCVCKWWRlx8Ix1HPHUUigt9d0bpbrUokLb5BxuSpz7fhTVeL3kVrFK/rZCTKjDcp2P7woe74CEM8sEgjWaINGpOAGJDczsBgkD51SOJN4V49Cb4SNLwjjJmjMfpDwyZl0jGtXX0OO2+x+QrL8c8O3v6Y88AGDgjBAyNvSQSM8q+8L3AC3U/mDW0SoAvQ5Xn3yf50LfcevJSyRyx+hhlk9LHIG25zscj55ro6bjqPZXrZzknFWESeILuPMlxav6NtfqAAOBvzBqnw75l9e+e4KpEPSOn7oz155NMOB+L5JZRbTxjVjBYdSBn1DlvTPivim3tX8t8hsA4RRgD3xjFLLdG4qGWuvAVUsuWF5M7xC818UfQwBWNkB7MF/M1DiMDBIjr1XYGFIPxDUc+x2JqfFOFR3QNxaNiRjuM6cn7W3MNy60Jxad4UtZJUzINYbPbb6Zwc1eCTUUvgI3zYRxkea8i6SQsDBiBjDDDr/XvT3+z9FeEoxLa48oGIwpDepRtgAkZx3rO2vEjPcBYg3l+WysSDjJB9vlVHh7ibWwfWp/VEDG+CGOMHO3PfNOt0Y0gPa5Wb08DjLE6VXPNeX35/eyc45YrJcY8FR+cumXQrsFAC53xnY59jTD/iYSzyRfDofZs/Eqv6t+2kZr6RPMtyYgHfDHJYel9IQgdjpGefWpvUmvQZacX6gFsptkdbZNMmQpnk+yG6rjIXlzztTq0ltDAttcSHWFAbXnJ67HkPY1n+OwSKv+KNIAJGQWZxsysBscA5pFxmBop9RGUfBU5OCMd+hqkVv5ZKXu8I0kHhthcxrG6zxyZWOTGpk7FjzKjb760NlwyW2ZxLb5YE4kjVSGBxgjG4657VmPDnFWxqSQR6CuDyzvjQ46j32rb311HPaNM1w1vcKCudWxIbJQr1A/aG+K6VvDAsZRm783V7OLGJWiQ7vIc7rtuTj4fbrR3i+S2shHCArCNQY4VHxSjnI5+e2DnlTvwcbl3vXZkGlituSRpyAcct9Pwn6mkHF/DicRvjIJQY41jiYpvqdANenoF1E79TypG0l73CCk3wL+Af2fT3kxnvSyI3qOT6jnkP3B7c62nF2eNI7GxUhm9BcHIgXmS3UMRn76quuMuziysMGZdnkYZSIDnk/af/Wuca4nBwe38qJtd3Ju7Z1MTyLN7nO1Qmp6jTfHSKpxgsBvi61ZLLyGbzABGhc5J1qQzEnuRj3rynilmE2FemeD+FTHhN490HBdmlTWCGyABqwd8E15tfHUarow2OiepLcIploRmpjeR4FLWrdEyPk9liQA1G6ui5WCMgNJnUeqxj42Hv0HuaDgnycbk9hv9AKvs7UKswLqbl8qcEkxgqSiHsRjJ9/lWHUltRr04bnngz3i68tZsWqMY2gOhCwOkDkVzue3qqqwsf0ZJDfMrRPoCjJfJGWBAH9b0r4bZtKJbVo8yoGIJxsRjIJ5/Kj+N8LYR2qriVITokC7+vILZ/EU21RShf5zge2250MooTHI7QNEsciZhiyFMjMNic8sbnHsBX1uosYHe7PnSTkEQ7HJGfn7b49qEl4M73nmykRQQsNJO2QpBGPnR9zwuV+J+b5bNCBkPzAATO31qbrhvFW/l1Y6vleSnjXGYSIEurR8hQRpOy5OdI5Z5D+Vdm4HZ2cglmkYnVqRD07ekb7e5rrcJe5cT3RFvbKcqrHDHfAz2zQXingZaR7ssskO2hUJYttpA5bDO5ro1ainXn+AO8tqym/4Ub2fz1mV4T8ROxjA+yQfvzVnCOIWsEx8hifMwhUZxz5jak9n4gkh5xIIiCPLK4DbY543586q4VbLPqCkRTL6kIzg+2eea0vTdU+PzkjvV2uR7ZW1xbT+VgyRSsQDzG/PPb3BpZ4q4tqaWMOzDzMBTyVVHJfbP8qI4YlxbXa+Zqw5Adh8J1DbfvmhuO8LSS4PlZHqYyO3LJxnA54H+tCKSnb8HSb24DfBvCjLBKpOkSciP3SD/MV224OP0mdyMlXfEZGMfaVvcZoGO5mtYGjGMsSQVOSo65xsM0HZ8UnmkRRITIBiNmO+P2CeoPvRcZNyaeAKSSSo0fhvhc5vTM8ZRCp3yCDsAAD/AFyoLxrwry7kTPvHIRnffONxjnjbnVCXN3BLI4crg6nU/DnqNO/fntTI8Pj4rKZIZDHIgXIkHp+mCcfKp5jPe3iqKYcNtZsU33Do9EcsTiLJAXc7+/cEfdTi48SqsnkzxnG3rOCD+9pxyofi88ELNFOTPJGMBYxpjzj3O2OuBRdvCj8Oe7nhR2Vh5aksB8QT1DVuOuPai8pN/L5nLDaRXx3iy2aiOKMBmGoY2A3xk/tGrrPiU8tqHEIeQtjHQqN9RH4UwezgFv584JwqSDLYOrmI1GMKucDHXnTVRELdbiQiKKSNmMTHck9FOx0gdBWZ6iSpLNllF3d4M2eAKCGwGAUI4U7sTuy8/wBpgM55A1KbhTSlnLrFGQ6nLYxMo8kfRgUPzoqCKdTE6W4KSZLL8OgtJrBYf8oH1r6Th6B2jkjaaSGHW0QPxPM2pyD7bD6bU29+TnFeAaIpJIsUsRW5jHmYzsz6c6iQeoA50uuZrkjM0KujbGPkR7g/70z4oJhBoQEFkUxdJQExmNurkLy60C8twklutzGDqCFHVWBDEY9QHPGd1p4ecfX/AEJIVSW5hfz7YakABdM5x3B33Gad23FFmAa00JOx1GN8HS+CC6FhjcHB/EUDaWRM7LB+pmRvXGT6XHXSDzzzwehrQy8AtbxJJbZ9N5Eykr8O6kA+g81/eHbeqSklV/X+Sai+hv4r4bcSpaxK6xCVC90YyBqIC5I7jORgbeodKG4dGLRNEK4jVfNllJ2VPY/ac4+QzULDg8kFxovZo5FmVmYk49OkAoo+yMjJxzwKG4zD+kaUaQQ8PjCsW2Gs5OI16n07VNrc6bwdxxyc8K+K3Lt5Sx2tqHJedxvjmFH7Tn671oLyDhsEscyW1xe3jEOgIfLHozlgFXbkMdBtQvCLe1j0XMxAjQYhV/SiL0wvVuuTliahdf23gyhLa31+rAd2C5+Q6fU1SLv9KEljk1viO91W2q7AhuGt5ysCsWG2GOT1IAG/LevC57sk16Bb8Kv79r2W4UoyRkICpCkYLaU+4cudeaIMGjprLFnij67jON/65UvZd61EdsJI9qzl5EVOKvF9Emj1bw85W4LD4Y43dmI2G2F+uc/dWStklkttUWsvLdephnPIMCcdMnNaZeOPE6wwx+fDrxNIBnWzbMF/dXkD1x70v8W30liDb20flRNhvMGc6jnVv06DFY1e+vP7GrCgVeLvEEltcARKoyoaRtI9RyevyH40FwCTROZQ2mB0JYk7BicY+YNGNxqRrWJnUSBlw7HGc74rNcQjllCjRgD4QO3yG31qsYLbtYHK3uQ94nIx4iqvloyAIxzXBHPsd8088PhkuZ2kJBkfREGOMgbswHYAfjWP4PxCaH0yIzIM6TjJTbGVNC3HF5WQrJqbSNKPuDjIJGf65UHpWtqCtSssa3cr3Ukr3DOscZJ0bhVHId9+XvvU7Hj8rOkNsVjiQbltwAOZYnp2G2aXW17K1v8A45RQSGBBOc4643+VU8O1sHhj0OpG7NkYHfGR+NU2KqfQm/OA/j/idGIESq2ObMo3+Q96F4yqTLG0MTI+AGGNIJPLHc5zv2q1JoIVwFWVwBvjYn2zz+dXW3GAZFdkdyBsQDgE8yB36ZrkqqkdzyyzgPApSHeUOwi/w0LHdgDy9uma0NhwuMqqGFFLK+VkJJxkZ3HckdQaz8/jUoQBEdv2ic/iKZR+N4zj9W7cjsDzBBH4ioTWpLorFwRprbhqsXjeFF0qfLdWAxpVdIY4z1O/LuKw11dRRySPDCWl9QXAOlSR1/eG/wAO1ME43eTFysehHzksMEA4BwOZ2Apjw3hQRQBk9Tnbfv8AOgv+PkO3ec8F35Fs63MQZgToMigkjng53xk9aTWPDrhZXlEqwB2yVRcjHPGMYrVLajG5UHoOZ/r6VPkm24B5E7Z6kDbf6UntVb9R/ZcWI34PHISxj8xick6caj3PWmEdiyJpwFiI3jIyp5bEY+vSiHmbA0soyM4B/HvVnlOdzK2P2Rt/vSubrI6ggLgHDw8s0V1h4pGWSME7AjbT7bY2pj4xuljukkKDyYUeM7Z06ioXSv3DPbNDyW5GMaxyxkD+ZI3pdxbM4l1nAmZY1z9khfQx9i2Rn5UtbpX+eDqotRDLdTB5pFEREahdh+sjGT775IzQ03DbmdFaDMdxGWt5GZsFol3Rj1z1zV0VtJJJG8Eyu8UYWZQdmJRtB/e3NVGyuIrS9muPRNIgAVTyAGM7cjRuuGugPjIZPYTxyrI7xyNHAfLQ8zKqjUdtz13HOln/ABrcKI5pokeBwNkGCp3B5k9jz2q7h/Ao2S2mErDyk1nrq+2x7jqPpVnG79zHIwSIxqokiwQfMQ/F6PbJ6d6KUW6av7Cu6tOizjXhM3bJdWcgDrGH0/aON0IxuCd1+lT4feWzPb3U8E9tPIzQtIo0oZMadR35nO4I79KD8G+JjPdDRpgZQFAG4ZOse/IZwdtxWp4ij8SimtruI208JEiOpyrfFpYE9+oq0U17kvxEZNP3kZ/+1lIQFDsz3CgeWVGlQjYHq55I0k7H7QrOXfiD9IihghAUwgP6uRKjkByJ5neg/FnFWkESM/mPGumWT9psnltuAMDPXFH/ANnXA47iRnfJMZ2B+E5HX5b1pUUokbbkU2HDL7icqq4dkByTgqgHscYrVSf2d2lu2u6dYkB9HrwWIx0P9b0+vfHtpw2FIkw7AACOPGFHUk5IG/SstxHx3YXWkz2ksrrsqlyefPcEbn5UrTfHAyaR6Hc8RkaJGe6hsonb9WdnaRcDYk7KDncAHHevG/FfAWtbl486lzqRxuGQ7qw/lt1Br0WKGOJo7ziAcAYW0s1IbHLoOZ9umdyah/aNwk3Vst4tu0Bj0qUYEakc5BxgYIYkEfvUkFtZ08mB8PvzBqnjnDBqyOtT4cCrds0zl9XPpXN07J0NHsLu3liitxiJdJaUAENkZY/Lny7VlPEcs73kqsWIL7Kc405wCByxjrRfEeMSa0htZnMaDSmDgk9c98n6YrSWcTSsGlUArsP3iAMufbOcUMwe6RfE/dRVw/hvpG2ARjT7Y7ddqlMAMAY5ZPt03PT5U0nkCgj4R1Y8/l/tQEq+ksP1ad8Zc9tt9z8sioOVu2aIpJUge4kHw6Tg4x8v50qnttZAEY3x632H0HMn2pnNOoU/YBAyz/Ec/XI/l7UjuZ/tIh0gga2yTvyIXlv8qpBO8CSopm8P5QoZDsdQGCF9zk7Z96XxcGXoSeWw5Y7ZplcwttlmI56c5H3dKMe4wh8uIDBGSSBjP1/0q+5pEdsWwGHhagnSp332XOPwpvFw1TjOfqCMfnVVnamUHW2Cf2c/Xc0Ra2qDBzIeeNMhIz9AKnKRWKSJmzjzuoyOpz/sa5DwaMMWEjgNkkK3p5dudVyXhXOI9htnr9+c0P8ApUjHGox7npn6f1mkqT4HtDa3lGfgJxyLFj9dzj8KlPd6Tgsq8jj/ANk96TzWjH47lm5HAAAG/LNWQ2qgbaCd9viY4HVs/wAqTajtzGyXcbAjzA25A0gYG/UjnQtzcrGD+uVMjOGH++ce1ZqecFgoDhQfUNRAz7AcsUaliHT0IcHIOMDPsaf2aXYntLDU8TKQE1x5P7OV3+vKi/7wZVIR4xnqcE/QmlDcJ0rlwgwDsdiNvlg4pdJFgDR6hv6fQfwJorTi+Bd0lyaIcQZzpDw6scy/Mj+VfWkckdymrTIrDDBTucjKnB/eGx96zC3ZIC+UpAwPVzPyA2o6PiLqgCeYpXBHXl267HpTPTdUjlOy6zuI1iDW7NC2h0Y53GxcFiBvjQQNutNhYNCfNa5eSJgS6v6gykFiBv8Ajiqo+JwWypLLH5j3SgTKMDSqhlLBe7H/APqmXFfDUTzRhbnyVCIBETtoG3VuvLeoylnJVcH1lwO7KF7WeJYSNUEZUn0nBAbIyOZ70V/c9nbm3/SZEjnjUkZYqp1E6u+VyTt86B4y0rXot5PNjjYaYRCxUFAdi2Plg9sVCea2ku4oJI5pZo/1avuwyOWoZGob86l7zrP05+bDhLH3F1x4QSWQHh0kbOjajpk3Azz+Q2PLlWi4t408+1SPOi41NHKuQDlRpfHcEnappwpo7pdMtvHhgAVhKyY+0NWCM47nFZTxRwlY7mVoJTNgln9O6kkk7r6SATvy7Yq2nNSdWTlBrNCqbg5AOdwAeXMfP/aoWPElgtriEEq8i7N3+EaR22zvR9jdkhcYJwM53yDncH/Q1fd8FikwzDS3UDYE1p31iQj07/SZHh9g00qxr8THC56ntW1tPA8Fq6vd3SHSQ3lpkFsdMk7fdSzwpZ+TxCPVjSNeCeXIgUt49cy3F04YeouVC9umKo228Ea288nrk/iMaWvf0mO2ifEUTLEJJMLnUFJOOZ3wPs71r+G8OlubQ5umuLeaI6DLGEkzzVsjGRt1FYK24FGohafRKUXybeBh+r141Fj+0c7nbkK1PhqylimLTcRMrzIfLhTSFHdkQsRhemAPfPKpOSSGpmFbw6GbVJqVRn4eefmQQPuNGWfDbc7Mu3QmYZP0AGKCkvtUjs4aQljyxpJz0HQb5z3zRhsfSMlV76dt/qCTWP3n2atsUjN2HArRyxileQqcYK6dj1zzxitWCFGBgYAJ22UdM+/TH8qTeFbDy4gQPW+579AMDqegHc+1HcTudC6I8A5GqRvhXVsN/tOe/tVtRtyoSCUY2WSsqjJyzA4AG/q7Ad/5YpWbltZkZckD0oMYX6537E9+VWBVf0ofRH6MAnBbmd+bc+vOjYLNI1OF5nPsTjl8h25bUKoN2I57UEiWZyeoQbD/APRpPxW9VmODnH2Mnc98fLpRt0kssrE7AMQOR09zjPMjr0qqDhvlnUW3HwgDftk+/tVo+WTlng6lsscYaVgCegOAB0C4/Ghrvyk21EjmCGwPmNhmqP0bzPjB35E8/oOW/fpVicPRd8KMd9801AXoc/vMBj5SsQDsSMnlzzzANcn4tOc4DBT0Gw774qF3eID6Mdc9voOlLzMTyJFOop9CSlXYytuJSMQAuNx9rH+4qTX02W9IXpzz+JpOTyqLSHqc/OjsEUx3HezH0roAHUAnA/lV4hkb4pET2G3T5/1mg+GXMWPWgJ99+XKjJb2EEaET7hSNZwUUyx5mjXRFKrFeQCj+ZO9Lf72uATqcjPPA/L86NN4D0x8sVQACa5JdglK+ASdyTqXWG6nPPvzzU4pXXAAIAzgDGfv60d+j7Z2qjX0psC27Al2OcfjUjcEnfcnrk/6c6nd25G9CrzpqTBuYwknZogqKC65AwOabsVA/5iT9aeeMmie4IkGl1giOvmPhBxpx0zjNZ0cs09tvFnoYSIjy6CiysoJx2cdR+O9QlHKaRSMvJoIvEUo4dHJbjWwGh3f/ACwNiTnnTTwZ4kFwjGRlaWP42VdPp3xv161mfD3ipJGW1a3jjRwRgdTjfb3qx/F0NlI1vHbaVzhzn4geo27d6xz0m7jtzz8jTGaxK8BHDfEF1f3hSOcRwoSxVAd4wQBkkblq0/HFkTQtvLHAXYhtQT1A9BlTk59qX+E5LMI4tcZPxk5J+pO+OdKbbw3cS3qz3TIUQllCnscqB2A2P0pJVv8ACQ6tR82MPE/hWKSaBYBFFcMDr3K68faKqmnvvt8qzt3wuWE6JMEk8wwYFs74ZScMOek4OOlajxX4guIZIVt0LM53IXVkA/D7d8+9aG+jjkgkR0RFcamYoDpbmW6ZYd852roa0oxW/s5wy9p5g/Dgyktu2SSPhwe4+VJ7e7EcrGZcyEj9Z15Y375HUVtuG+EJJ4mltbhZMFlwUZSSMber7ufWhpvCTNgzgICcEAZbP7o6/PNalqxV2yTg2JBxXUyGWQjPmopGSE1qAGA6YKnNMIfEUMMroo2/VxhtRz5aKMIWG4UnfQMZ65q+74ZaB1SARSKNRJknfJ2GoegDy+pyQRn50o434fgEitb5QAIzIWL7Hceo09xlhk6aeDQ8MhDNqJ5Y+Qx/LtRd7Yyc1OTy2+vTf76WWx0oCR74GNyWBJ99ifxopOIjB1ADfb/TrUUVZNpdCjTgkfEc4GB9kfLqaFuoFYc/8Q50sMjl07YwDjpgVx9JO7DIAyFxvnfT7f7VRb27mdmHRdKp7ZwWPYc8d6euxW+iclwY0SOKNdZb1MxxzOM4HTFEGRtaouMYyzYOcnYADO++dqrtYl8x5A4OkaQTyBbbn1PYV9cXDRAtnV0UAHOo7c/c74xXYOOXQEZwuOXtz6k9Tn8KVGcAHPwgnLNzJPRaJdu+WbByTg7b535c+g7VmeMXpd8fZHw/mfen01Yk5bSdxxADZQAPb/U0unuiRiovUdFatqRmcmyI5V8D8q6oqSrTCnQKkF7VwCuh644gVI5VXrOaKLVQwrjgq1kzVxdlOelL45CpyKO/Swy4pGEKS9zsa6VGcilkb4NNYTtQaoZZCxECuKVTW+lqZRORtULmPO/WgjmDSYwaBoqQdKggFFCjPgWzqwAyNxkZ/wDVF+IrGaZgwCsBtpIwf4uZpJHIRuNt6fcN4gxG5z8xU5p3uKRbqgvwvwvyUMqiRXYEFCQeRzj3yRtnvSjiniJbmRVYyRFPSoJ9JOdtQGCvzrQ69S6SMg9KAg4GiOWUZzzDAMPmM7g/WoqtzlLkrvdKKH3hcTxq3nyK2TlQpzjvueY9qil3OXJuJEMEodVVSPUW9CIuNztuW3pVxFJT8LrFHpOtsZ5DqOoNNrK9to0gZR5hTTEjKuyF8HXg8h/6rNOFPdXJpjNNUui23vAhaNVeFY18pSGwDkktpH7TctRyQM8q692zW7yL5GpGCuGGpBjG3xDSAMD6dKsi4dG50etzDrjJZsGQnDswXGCSWO5OwGKzcF4kImA1aS32xuGwPS6/Cx5EHqKMYp5BKXQJxFwUV1wpckSR5YBSCQDjfk2duoIz1JNhs8ksTnfnt2xy6k9OwFJopzNK0jNoQt6Qd9TDAyB3+mBWhtjuFAJIGSfmPfrvzrRLCEj5JypjGenTn8v9Ky/FuJlGHXI3zWpujjO55fTtWJ47uw2z7UNHLOm8YNg9mo+EDbqB1z171S02mIsc6nchV+7DN9QNhyo5fi+WMfd+NLrmIGZsj4QuPbmf5in2uydoha2zoxyQAXDMWIzt2HTr+VFytsdwcnbYfMfd3qhzqaLVvqUk+/KuyxAS7fZQ49un+lc42FNC3ibhcgHLHnvyA6fWkN01RjlJbJOSck/eamy5O9XjGiE3bK44dQqt1xRjjA2oN6ohHgrIqaiuhd6mFpwckKjVjrUcUAENVc51PFdVa6jisR1fDb1NEFEwrvSMKOx2FMLe3AFDZopeVLyMiE04U0LJfb0PxD4qH00VE4KkcNy51RqqUI3q0oO1EFErRfVuM1pOHqPalNrECNxV9u5BxUpKxkaRV9qjjeoRH01yobGMEPypBd27QMZITo64HI77jHKmpYk1GRQR9KKi0GLoM4ZxyIx+Y5Cyqro2Dg+rqPYjFYXivGmd5VXGmQjUTuduW9MOJRjbbrS3yARkjoOpp9PTUclJysOsnC6dC5YnDMfsj+X0FaOyQIMkEE746/j15Uo4WMy4PIDIHvvTWXl9RSzjbGi0DXM5C4ZtTEnOBjbORt8h+FKTbq2WbbJ+f9DlRV+gH1IqucYwB2rlGg7kf//Z"/>
          <p:cNvSpPr>
            <a:spLocks noChangeAspect="1" noChangeArrowheads="1"/>
          </p:cNvSpPr>
          <p:nvPr/>
        </p:nvSpPr>
        <p:spPr bwMode="auto">
          <a:xfrm>
            <a:off x="106363" y="-862013"/>
            <a:ext cx="257175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g;base64,/9j/4AAQSkZJRgABAQAAAQABAAD/2wCEAAkGBhQSERUUExQWFBUWGBgYFxcYGRwcHxwcHBwaGBwcHRwgGycgGBwkHRgaIC8gJCcpLCwsGB4xNTAqNSYrLCkBCQoKDgwOGg8PGiwkHyQsLCwpLywpLCwwLCksLCwsLCwsLCwsLCwsLCwsLCwsLCwsLCwsLCksLCwsLCwsLCwsLP/AABEIALsBDgMBIgACEQEDEQH/xAAbAAACAwEBAQAAAAAAAAAAAAAEBQIDBgEHAP/EAEEQAAIBAwIEBAMEBwYGAwEAAAECAwAEERIhBTFBUQYTImEycYFCkaHRFCNSYpKx8AcVM0PB4RZygpPS8SRT4sL/xAAZAQADAQEBAAAAAAAAAAAAAAABAgMEAAX/xAAuEQACAgEEAQEHBAIDAAAAAAAAAQIRIQMSMUFRYRMicYGRofAywdHhBLEjQvH/2gAMAwEAAhEDEQA/AF8d4+fjb+Jvzr65lfH+I/8AE351C3g3yedESwZFeG27NFCeS5lH+bJ/G3512G+k/wDsk/jb86+4mcdOfWgoHJqytoUMk4lJ/wDY/wDG351ba38nMyP/ABt+dAhcmrGOBXZCPl4o2N3b+I/nQ8nFmyBrb39RrPTXJquO4NHYxbNrFxc6Maj95/OmNjOTzY5+ZrDwX+CM9Kb8P4rST3DRo14i9z95/OuTKAOZ+8/nQdregjnU7iXIrw9WOo58s1xkl0CXDH9pv4j+dBvKw+238R/OiGahpzWqDkuxZUwaW6f9t/4m/OvoZHx8b/xN+dDTPg1ZDeitS3URpBLlz9t8f8zfnVMjsBkySfxN+dRe92+VK7m7Zthypoqb7A6K5uIyav8AFkP/AFt+dGw3LN/mSfxt+dBR8PzuaLt7IirSljkVI5PNIP8AMk/jb86G/T5Qf8WT+N//ACq26m0nBoSWTIoxsDHVlxByN3f+Jvzopb5h9tv4j+dZq2uytXzXRO4pJQdhTRoJL1iNnYf9R/Ol1xcuf81/o7fnS63umO3erWhPMGlUWnyHkquHlHKWX+N//KgX4lMD/iy/9xvzouSY8udCumd60Rb7EaLI7+U/5sn/AHG/8qhLxOUf5sn/AHH/ADqsnFDzHNMsihcfFJT/AJsn8bfnTCz4nJneWQ/N2/OkSnFHWkuaEkxo8minndl2dx/1N+dT4ffvjBd8j94/nQdtPtg1TM+k1jabxZQbpOOXWiUbNLYCWOata4AO1VcQWDcUhz99Uw2gxRlw2RVMcu1OuAFBQChriWjbpvTtSmQlmp4oDYO1VscUatscULdIRVkxGilpqvtLgr1oNB3r4y707jgWza8N4gSKPe7NY/h17p506S+UjnXn6ujmzRGeC284npoKLjOTiheIKTSw7VSOlFoVzaNFLLqFLvLwc0Pa3fvRTPqrlDbg67Om5B26VOJxzOwoCQY3qds4J3NPtwLY3jnzv0q17vSuTQazgDnQzXKu6AnALAE45Anc/SpKFjWVXM+tqgwwKZ8e8NNazlXYhOYcKW2zvy5ke+B70xUxWrAgfqHPlySzEZG3qjMat1AO2c778qdySSoKg2JLfgMhQStiNCcKW1es9kAUlvpWsPhDyEPnpcYIJEkSIy46ZXOoHfrpqvily7xyNcaILYOkMQUekQM2pWTQSVbAA1kexFTTz/L/AEeNPKjQBcE6tS5J1rJjD6gckbHPzGM89RtWi0dNAM0cdsRgBiftHc9wPb+t6+41xdZkWRVUEHSzJyPucbZ96B8RRYTBbtjPPPP7iKUcIvGNlcY9Wh1OOynOr67VSELjuEk80duDQjHFP+McGRVSaBzLC6hs6cFc7Yb67Z77bUkkx3q0GnwSarkoc5odyRRLS0O8wqqQh2IZoqGLTQttKM0zDAjahIKCopcgGuSTZqqA7ZoS4kIOKjstjWaDiF3o9I50KzkDJ504n4YGkyTvQPiGIImBzqygAXNf6thXVnxzpdZHB3oma6A2rnHJwUpLZzU0QbUBHfjPOrXuxnnXVRwVJJQlyAa5EQa7KaKWQC+aLnQumj53oYoSKomLRU0uKM4dxDDbnagJEofrtRaTQLo2J4ghHMUruiDyqm08OXbrqSCZl7hWIPy71dHwuZGUSoY9RABkBUZJA6j3qCUY8MpUn0L2ypoi2viK0PiDwnJaFRPoGsZBDgg459t6uj/s1meMSRyQ4IyAXIz9SuPxpXqwq5MK05dGemn1ChPPINMW8L3a5PkuyjfUg1Lt+8uRS9x86pFxfDFafYTGWfYH76YW3CSDl89x+ee1A2F2oO9aSx4gjKy6QwCOwRsEEgfeM/PfrU9STSwNBJsd8duFJGGMz26KJ0i3MmDr8vV0UaQTjmaD4nM8cszAqDJHCRaS4ChmwulDjTrGOW3xbk1TeTGHW4TShkzlCdTxppfGeSeoA45EE0J424/+sypkQyadHl6RsnfOdI1HORn4axwTk0jXL3chV7I8B1XULwo6IuWPmFmYkmIoQQQDk8hjA71CwdnciC4WSXCxsYxlBgjSzRHkoHpLIfpSDhXE2jkVdDOCpZ1La3xGGxIpbdH9RwBtjNMuHeL7Hy5SsTWsj+kmMZbB5FWGMYO5H86eek4rCv8APHJ0dRPlj4cUiuQyjEjx4V8RtlTyyQRnRkEZ396ha2K27usSBvNJZhhWAIDbY6DPTlQXHrSeIxz2efM5yupGqUYBDOnJuRz1yae8AmaQ28+g/r5PXEQMjcBjG5x6c4JRsnGrB2qP/VOLwGleeTvg97aJoo5ChnERWVS2lmD/AKzAjxplGDnGxGBisL4t4SbeZyMGJmJjIOcofUhz2K9fY9RXp9zw6P8ASJvKSFbtTlGcasaCApIBBAI2yOVB+JXju4TbJbByEkxKg2ilVyukdQPMyCOzg1TSntlf1JTjuWDxxpQaqK5qy6geNyjqVZTgqdiDU4nFenijHQMyEURa3RqTEHaqhERQ5OGCXOKpupMmqw+wqmWWl2hPRnkIbPzpPxVtZom74jvSme89VSV2NYFeJpFLnB503k9ZwBmqrq1wvvVk6A0J4pDmiGmzQ0kZz99HcMsnkYKqliegGSfp9Ko6XIivglby451f52aeWvg2R7iO3chJZAW08yqjclsfDy5UWJ7CO4NtBGkzqMNPPM0alxsQgC99t85qL1I9FfZvhmdt+HvK2mNGcnooJ/lWosv7NpnTLvHEDzyc4HXONvxple8Gi0JkT2MzBiZY5GkjGP2iWBUEDqBSto5EcR8Q4iGgYZ0K27Lz9ewZQdsKMk1klruS9x19/oaI6NfqQV4B4BZz3FzE0bXCxAqJjsmc6dlHXngknlyoO+4LBY3R/wDn2y6TnRJF5jDsCApGfqK0fDOKySFEsFSK3jxu8JCsOXxFgSee4UnfesP444aYr39OQLNAZAXMbBgrgbqxHwk9M0NOctTU2t1j8vwdKCgrRp7nxJiFZv7wUKXIVlsznON8A/zr644raw2y388knEHJxD5npAPPZOS4xk86pHGWlhWVdCxMrMxkG69BtyI96ReO51/u+2XIclgQyjC40nOAOXPlUNOO6ajVZz8PoX1KUXK+h1/xKbxc8TtI47cjMcwJBTPIDq2fl9KrveHT8MxJDm6stmKuATET9pdttuo27ipxXBkitxJb69122wmB8ROd/lVvnvHdrFAVZZmL3SMdR0kYyAfhGDypXLO2sZx1j/T9QqNK7GY49HChljmJWYDybddPqY7AqqjIJPPPKl3CuDw2NjP/AHiyMZMS+SCC6fZ9G/MkjlttQXAJuGw35SAMZfWFYnKA9VXO/wBd6S8FtHury7ecr+kDOnWMhTyBx2GBijDTUU8tLDdrNdf2wSe5rixnwDgltIobyrhgx9Jkjx3JJMcgOB3xWq4BwC2jHnCJgp+FXJBI3G6sMqAdxuc7Z5UJ4TgkllbzFbTGG/WOcZbZPSvRTgmu8X4+qlh5qELzwwwPx5/lT1qSt9Cy2RwuSfGbnzEJIDjBGkNscntjb/3WRnm1yvLOiysoRIlUE+WV2xoz3HNv9a0nDnDgaiGQjY+xyRjI967NbxLrUszA4YoAocKV0lozjLbAHSpzjPPlS6b2OgyW5WJ+D8NaS5E8kJgMUetShyHzkaW23cHPL2qjinhRTHNdqkiyH1eUQoxjBLAA/M4+dO7exkSwJ4bG4cTbiUhiy7DzFB2KMMHp1pLaX/FYfOlkUsy4VVdVC7n4lxjVjH41ap3ui0uq9Ce6PDVgZV5BBfqZiAwiKpkkEfayNsE5BWtfwrir8RFxZ6gssWmWGQDGkqw2b95W69c088P+I4vIIDwh0QPMsenCnYtsOQznfek83FLbiDSpZS+XJGRM7ImDKE7nYld+tO1auuPsJuyR8UCEcSEUrEXL6CkiAqehG/LBxy3HOn6Tt5+u1KFWkK3CEYyRgM4I5Ngb9DgVneIWpnmsbx3EbaFBjbcnOSoXu2Dv8qL4nefqrhg2zYjOPsltMZ67H1E9N6yajyqLRWMjDxP4Gi4hI5e6TzY0IVUVcqBv699TYJx9RXht/ZPC5R9iMH5ggEEdwQQa944naQQwBoD5UscZRZVIDjGCc5+MEqM551nOIWI4zwuO5AH6XHqUrGuxIJJUj7OVGRnqfetf+PrLjozammzyNZcUXFOCKBmi3I5VGI4r0Ksy27GL+1BTvVxk2oaY71yQZPBr2Vm5A1ZbcBYnLnFaKG3ROQrlwhY4FZPaPhFKE8iogwBSy8fNH3+mM7neqbdBIwLbIMFyOeM427sTsB3NMsZYUrwCcP4I0zNjZUGXc8lA7/6Dmae25nto2kjSGCMDAeYHzHH/ACgllJ32wNtqKsvF02Z7WOJbRTA8kGjdgV6sw5seWehpZ4M4j+oBwWLmQyuSScjcFjz3G1R1ZSadrx9DTpQSY18McUij86+Nws0yqFJKsiJnGBkrqJ2xsP51JLnz5fPhhWMPyMzGNT7iOIKxB7sxJrLsD/djvAAFMzPIWAyAD6dPPOMjl71a3i6GcRl4pHlQ6lRSSC22/vy222pHpNtuPmvgvhgffFYf/pqX4u1xdpbXNpA66SVdS2FXclmBJG+Btz96AsOLKzueH8PhYKf8WUHfvp/90x4TLeNbzyNEIXK/qFIyeR3bP8iKy3hnxdJq/R5yVJbCkAKQc5KnAHM9aSMG09qWOr+9Bckqvs39pxG4u7GT0C3nKsqDfb33GRnlXmfhD9VdSQXEeQwKurHAO/I9+hB5g4IrSX05j4hbS620yExlRyyM4z3G/wCFNfF3Blu4iisFnGHU9TjkM8wD3rtNqGHxL7Amrd9r7mJ4tw25WQWkZkNuxUoxG4Rt8M37u+R7U58UeGjOsCRyIiRLpw5x7Z5b0X4Znmlt0aTJZGkibPPKkEZ+jY+lZDhdi97fssxJwWJBPIKfhHYVVbpSu0tv3Fe1Li7x8DRXnDLaAxLc30mpAo8uM9uu26/M70da8Ot9V4lpMWuXRslids9ASPfGaDtYYGmndrRYxEdnIY5xzOOXTO1C3sBi4nbvFhfN+Icsj7WfmMfdUqcsW7q+q89FP05pc/0LPD/BpmzEIvLlSVWMpGCADuueZ6bCn/iHhCzPJPZy/wDyMgPpcAY5HPvt+FUeIuOTNfi3R/LQrhuudQ3J27Ggbfhz2SSiGRXmcKUHXSDucZ351R751O6bWF5vm/QRJK4pWl3/AAMIrDicr6GlVBINAVSBucBc43AJ652yaD8D+AWu7mXzwyJC2mRTz1dFx22qvg/ii4gl1XJY+XGJAMDOdQx9d8Vs/FPi39HuFuIIywniR307EgY0knlkaiu/b2rZpKUVTr5GfVp01fzDb+ZNRWNHPpIGiEnBABGNQ08tgO/WquIXCRIzSLIQBrAa4VDnAACRxeokHb55pTxPx3HLASNWr0ny5NY5MDgYIB69aw0nHyXBLJGAT6EHobOTk49Y1ZzkZ+lSX+Mm7YXrUj1bg9kLgwXBneGRF9cbYw0Y3wckkbk5NA8ca7eZopoF/RJSVWVfsg8m1aiCfbbespYeLn1BTbrLlQmAxfKnpjGSN+eDy51vYONwyW6OqiKCMYUEHdxzCIPi08vTnJ5Y510tOjt9iWyt+HWMciGQAyDEjOw1MP2QByH0+tLrWUWSXN5aWTKukIkjtqzqOCwUZ/VjmTntWB4xOBcNJAWwzFlZvizk/djsd8EVp+BeNZ3jEUaCWTk8ZJ9aY9WM9e4qns2svPkTdeAfhX9pDrJm5QSjOzDZl2xlehwPlivQeCm3uLZhDjypshyPiVyNWs56ghdu+KCXwrayWTK1utuZQHZusJAyCcn4QdsDbelvhPh8FkklwLsTReqPkVUEYzsTuSAAD2rPr6cHHdDDK6cpJ0+DWcR1LFomUPGIGaWUnGSMrhcctQBb2yKU+FfFVhFBHZ2/nRyXIxkKdSswIDMx69sdKznjbxKRZRwhfK84h1QMW0xDZc9s9hRX9knAyzPeSrnksJb6hmGT8lqENJaem9SWP3KOe+Sigb+1rgCwyRTKBmVcTMowplHMgfZLDcjvmsCK9Y8eyvc2U8jBljjuI1hVxg7ApKcdiSMH515X5WBW/wDx5boKzJqxqWDgO1DTHFEatqHlferoiz2YQqoydzQc18M7V84LdahDww96xM0CG/4d5kqBmCamChiDzJwOW9U+KY5LSaCCNC4XS5IBxLIdjj2UHAHTc9aY8auxaolzlZHfItl5qP2pW7sOQHvSCbxBdmCXznYEGPDYAIDE6sMB2FPHe2muOB0opV2MeH61u/MndICYzGIi4LYOwyOm+9A23gi5VsLIqq3NgT79OZqyDgtvcqZY2fMfxgD1Ntnr1OOdG3vG1urORz5kAjdVIUgl88hkgf1vSuUk6j8HjjwVpNe98VkvteNiGL9Hgga6EYIdtgpOcnoc4JxRvEIrsLCbGJbdZAPNVVTUrZ3LMR8OO3vSgcfSC0t38tl1MdMasQMIeZ7g5B9zRV74x/RvLWFC/mevSxzjVvp2JOd+XKpOEruMe3z2Pcay/wCg08SSeVVhvpFePIIGcPzJPqGGNE8d4f8ApdtIDEvnpqMekjJI5cupHQ+1LuIeE7fzlmMpti+G8sFVIOByOdt+dc4RwT9GjuZIJhPIUIQKQcHOcnfdqV7cSi8r0/cKt4ki/wAJ8SndwlzCVCKWWRlx8Ix1HPHUUigt9d0bpbrUokLb5BxuSpz7fhTVeL3kVrFK/rZCTKjDcp2P7woe74CEM8sEgjWaINGpOAGJDczsBgkD51SOJN4V49Cb4SNLwjjJmjMfpDwyZl0jGtXX0OO2+x+QrL8c8O3v6Y88AGDgjBAyNvSQSM8q+8L3AC3U/mDW0SoAvQ5Xn3yf50LfcevJSyRyx+hhlk9LHIG25zscj55ro6bjqPZXrZzknFWESeILuPMlxav6NtfqAAOBvzBqnw75l9e+e4KpEPSOn7oz155NMOB+L5JZRbTxjVjBYdSBn1DlvTPivim3tX8t8hsA4RRgD3xjFLLdG4qGWuvAVUsuWF5M7xC818UfQwBWNkB7MF/M1DiMDBIjr1XYGFIPxDUc+x2JqfFOFR3QNxaNiRjuM6cn7W3MNy60Jxad4UtZJUzINYbPbb6Zwc1eCTUUvgI3zYRxkea8i6SQsDBiBjDDDr/XvT3+z9FeEoxLa48oGIwpDepRtgAkZx3rO2vEjPcBYg3l+WysSDjJB9vlVHh7ibWwfWp/VEDG+CGOMHO3PfNOt0Y0gPa5Wb08DjLE6VXPNeX35/eyc45YrJcY8FR+cumXQrsFAC53xnY59jTD/iYSzyRfDofZs/Eqv6t+2kZr6RPMtyYgHfDHJYel9IQgdjpGefWpvUmvQZacX6gFsptkdbZNMmQpnk+yG6rjIXlzztTq0ltDAttcSHWFAbXnJ67HkPY1n+OwSKv+KNIAJGQWZxsysBscA5pFxmBop9RGUfBU5OCMd+hqkVv5ZKXu8I0kHhthcxrG6zxyZWOTGpk7FjzKjb760NlwyW2ZxLb5YE4kjVSGBxgjG4657VmPDnFWxqSQR6CuDyzvjQ46j32rb311HPaNM1w1vcKCudWxIbJQr1A/aG+K6VvDAsZRm783V7OLGJWiQ7vIc7rtuTj4fbrR3i+S2shHCArCNQY4VHxSjnI5+e2DnlTvwcbl3vXZkGlituSRpyAcct9Pwn6mkHF/DicRvjIJQY41jiYpvqdANenoF1E79TypG0l73CCk3wL+Af2fT3kxnvSyI3qOT6jnkP3B7c62nF2eNI7GxUhm9BcHIgXmS3UMRn76quuMuziysMGZdnkYZSIDnk/af/Wuca4nBwe38qJtd3Ju7Z1MTyLN7nO1Qmp6jTfHSKpxgsBvi61ZLLyGbzABGhc5J1qQzEnuRj3rynilmE2FemeD+FTHhN490HBdmlTWCGyABqwd8E15tfHUarow2OiepLcIploRmpjeR4FLWrdEyPk9liQA1G6ui5WCMgNJnUeqxj42Hv0HuaDgnycbk9hv9AKvs7UKswLqbl8qcEkxgqSiHsRjJ9/lWHUltRr04bnngz3i68tZsWqMY2gOhCwOkDkVzue3qqqwsf0ZJDfMrRPoCjJfJGWBAH9b0r4bZtKJbVo8yoGIJxsRjIJ5/Kj+N8LYR2qriVITokC7+vILZ/EU21RShf5zge2250MooTHI7QNEsciZhiyFMjMNic8sbnHsBX1uosYHe7PnSTkEQ7HJGfn7b49qEl4M73nmykRQQsNJO2QpBGPnR9zwuV+J+b5bNCBkPzAATO31qbrhvFW/l1Y6vleSnjXGYSIEurR8hQRpOy5OdI5Z5D+Vdm4HZ2cglmkYnVqRD07ekb7e5rrcJe5cT3RFvbKcqrHDHfAz2zQXingZaR7ssskO2hUJYttpA5bDO5ro1ainXn+AO8tqym/4Ub2fz1mV4T8ROxjA+yQfvzVnCOIWsEx8hifMwhUZxz5jak9n4gkh5xIIiCPLK4DbY543586q4VbLPqCkRTL6kIzg+2eea0vTdU+PzkjvV2uR7ZW1xbT+VgyRSsQDzG/PPb3BpZ4q4tqaWMOzDzMBTyVVHJfbP8qI4YlxbXa+Zqw5Adh8J1DbfvmhuO8LSS4PlZHqYyO3LJxnA54H+tCKSnb8HSb24DfBvCjLBKpOkSciP3SD/MV224OP0mdyMlXfEZGMfaVvcZoGO5mtYGjGMsSQVOSo65xsM0HZ8UnmkRRITIBiNmO+P2CeoPvRcZNyaeAKSSSo0fhvhc5vTM8ZRCp3yCDsAAD/AFyoLxrwry7kTPvHIRnffONxjnjbnVCXN3BLI4crg6nU/DnqNO/fntTI8Pj4rKZIZDHIgXIkHp+mCcfKp5jPe3iqKYcNtZsU33Do9EcsTiLJAXc7+/cEfdTi48SqsnkzxnG3rOCD+9pxyofi88ELNFOTPJGMBYxpjzj3O2OuBRdvCj8Oe7nhR2Vh5aksB8QT1DVuOuPai8pN/L5nLDaRXx3iy2aiOKMBmGoY2A3xk/tGrrPiU8tqHEIeQtjHQqN9RH4UwezgFv584JwqSDLYOrmI1GMKucDHXnTVRELdbiQiKKSNmMTHck9FOx0gdBWZ6iSpLNllF3d4M2eAKCGwGAUI4U7sTuy8/wBpgM55A1KbhTSlnLrFGQ6nLYxMo8kfRgUPzoqCKdTE6W4KSZLL8OgtJrBYf8oH1r6Th6B2jkjaaSGHW0QPxPM2pyD7bD6bU29+TnFeAaIpJIsUsRW5jHmYzsz6c6iQeoA50uuZrkjM0KujbGPkR7g/70z4oJhBoQEFkUxdJQExmNurkLy60C8twklutzGDqCFHVWBDEY9QHPGd1p4ecfX/AEJIVSW5hfz7YakABdM5x3B33Gad23FFmAa00JOx1GN8HS+CC6FhjcHB/EUDaWRM7LB+pmRvXGT6XHXSDzzzwehrQy8AtbxJJbZ9N5Eykr8O6kA+g81/eHbeqSklV/X+Sai+hv4r4bcSpaxK6xCVC90YyBqIC5I7jORgbeodKG4dGLRNEK4jVfNllJ2VPY/ac4+QzULDg8kFxovZo5FmVmYk49OkAoo+yMjJxzwKG4zD+kaUaQQ8PjCsW2Gs5OI16n07VNrc6bwdxxyc8K+K3Lt5Sx2tqHJedxvjmFH7Tn671oLyDhsEscyW1xe3jEOgIfLHozlgFXbkMdBtQvCLe1j0XMxAjQYhV/SiL0wvVuuTliahdf23gyhLa31+rAd2C5+Q6fU1SLv9KEljk1viO91W2q7AhuGt5ysCsWG2GOT1IAG/LevC57sk16Bb8Kv79r2W4UoyRkICpCkYLaU+4cudeaIMGjprLFnij67jON/65UvZd61EdsJI9qzl5EVOKvF9Emj1bw85W4LD4Y43dmI2G2F+uc/dWStklkttUWsvLdephnPIMCcdMnNaZeOPE6wwx+fDrxNIBnWzbMF/dXkD1x70v8W30liDb20flRNhvMGc6jnVv06DFY1e+vP7GrCgVeLvEEltcARKoyoaRtI9RyevyH40FwCTROZQ2mB0JYk7BicY+YNGNxqRrWJnUSBlw7HGc74rNcQjllCjRgD4QO3yG31qsYLbtYHK3uQ94nIx4iqvloyAIxzXBHPsd8088PhkuZ2kJBkfREGOMgbswHYAfjWP4PxCaH0yIzIM6TjJTbGVNC3HF5WQrJqbSNKPuDjIJGf65UHpWtqCtSssa3cr3Ukr3DOscZJ0bhVHId9+XvvU7Hj8rOkNsVjiQbltwAOZYnp2G2aXW17K1v8A45RQSGBBOc4643+VU8O1sHhj0OpG7NkYHfGR+NU2KqfQm/OA/j/idGIESq2ObMo3+Q96F4yqTLG0MTI+AGGNIJPLHc5zv2q1JoIVwFWVwBvjYn2zz+dXW3GAZFdkdyBsQDgE8yB36ZrkqqkdzyyzgPApSHeUOwi/w0LHdgDy9uma0NhwuMqqGFFLK+VkJJxkZ3HckdQaz8/jUoQBEdv2ic/iKZR+N4zj9W7cjsDzBBH4ioTWpLorFwRprbhqsXjeFF0qfLdWAxpVdIY4z1O/LuKw11dRRySPDCWl9QXAOlSR1/eG/wAO1ME43eTFysehHzksMEA4BwOZ2Apjw3hQRQBk9Tnbfv8AOgv+PkO3ec8F35Fs63MQZgToMigkjng53xk9aTWPDrhZXlEqwB2yVRcjHPGMYrVLajG5UHoOZ/r6VPkm24B5E7Z6kDbf6UntVb9R/ZcWI34PHISxj8xick6caj3PWmEdiyJpwFiI3jIyp5bEY+vSiHmbA0soyM4B/HvVnlOdzK2P2Rt/vSubrI6ggLgHDw8s0V1h4pGWSME7AjbT7bY2pj4xuljukkKDyYUeM7Z06ioXSv3DPbNDyW5GMaxyxkD+ZI3pdxbM4l1nAmZY1z9khfQx9i2Rn5UtbpX+eDqotRDLdTB5pFEREahdh+sjGT775IzQ03DbmdFaDMdxGWt5GZsFol3Rj1z1zV0VtJJJG8Eyu8UYWZQdmJRtB/e3NVGyuIrS9muPRNIgAVTyAGM7cjRuuGugPjIZPYTxyrI7xyNHAfLQ8zKqjUdtz13HOln/ABrcKI5pokeBwNkGCp3B5k9jz2q7h/Ao2S2mErDyk1nrq+2x7jqPpVnG79zHIwSIxqokiwQfMQ/F6PbJ6d6KUW6av7Cu6tOizjXhM3bJdWcgDrGH0/aON0IxuCd1+lT4feWzPb3U8E9tPIzQtIo0oZMadR35nO4I79KD8G+JjPdDRpgZQFAG4ZOse/IZwdtxWp4ij8SimtruI208JEiOpyrfFpYE9+oq0U17kvxEZNP3kZ/+1lIQFDsz3CgeWVGlQjYHq55I0k7H7QrOXfiD9IihghAUwgP6uRKjkByJ5neg/FnFWkESM/mPGumWT9psnltuAMDPXFH/ANnXA47iRnfJMZ2B+E5HX5b1pUUokbbkU2HDL7icqq4dkByTgqgHscYrVSf2d2lu2u6dYkB9HrwWIx0P9b0+vfHtpw2FIkw7AACOPGFHUk5IG/SstxHx3YXWkz2ksrrsqlyefPcEbn5UrTfHAyaR6Hc8RkaJGe6hsonb9WdnaRcDYk7KDncAHHevG/FfAWtbl486lzqRxuGQ7qw/lt1Br0WKGOJo7ziAcAYW0s1IbHLoOZ9umdyah/aNwk3Vst4tu0Bj0qUYEakc5BxgYIYkEfvUkFtZ08mB8PvzBqnjnDBqyOtT4cCrds0zl9XPpXN07J0NHsLu3liitxiJdJaUAENkZY/Lny7VlPEcs73kqsWIL7Kc405wCByxjrRfEeMSa0htZnMaDSmDgk9c98n6YrSWcTSsGlUArsP3iAMufbOcUMwe6RfE/dRVw/hvpG2ARjT7Y7ddqlMAMAY5ZPt03PT5U0nkCgj4R1Y8/l/tQEq+ksP1ad8Zc9tt9z8sioOVu2aIpJUge4kHw6Tg4x8v50qnttZAEY3x632H0HMn2pnNOoU/YBAyz/Ec/XI/l7UjuZ/tIh0gga2yTvyIXlv8qpBO8CSopm8P5QoZDsdQGCF9zk7Z96XxcGXoSeWw5Y7ZplcwttlmI56c5H3dKMe4wh8uIDBGSSBjP1/0q+5pEdsWwGHhagnSp332XOPwpvFw1TjOfqCMfnVVnamUHW2Cf2c/Xc0Ra2qDBzIeeNMhIz9AKnKRWKSJmzjzuoyOpz/sa5DwaMMWEjgNkkK3p5dudVyXhXOI9htnr9+c0P8ApUjHGox7npn6f1mkqT4HtDa3lGfgJxyLFj9dzj8KlPd6Tgsq8jj/ANk96TzWjH47lm5HAAAG/LNWQ2qgbaCd9viY4HVs/wAqTajtzGyXcbAjzA25A0gYG/UjnQtzcrGD+uVMjOGH++ce1ZqecFgoDhQfUNRAz7AcsUaliHT0IcHIOMDPsaf2aXYntLDU8TKQE1x5P7OV3+vKi/7wZVIR4xnqcE/QmlDcJ0rlwgwDsdiNvlg4pdJFgDR6hv6fQfwJorTi+Bd0lyaIcQZzpDw6scy/Mj+VfWkckdymrTIrDDBTucjKnB/eGx96zC3ZIC+UpAwPVzPyA2o6PiLqgCeYpXBHXl267HpTPTdUjlOy6zuI1iDW7NC2h0Y53GxcFiBvjQQNutNhYNCfNa5eSJgS6v6gykFiBv8Ajiqo+JwWypLLH5j3SgTKMDSqhlLBe7H/APqmXFfDUTzRhbnyVCIBETtoG3VuvLeoylnJVcH1lwO7KF7WeJYSNUEZUn0nBAbIyOZ70V/c9nbm3/SZEjnjUkZYqp1E6u+VyTt86B4y0rXot5PNjjYaYRCxUFAdi2Plg9sVCea2ku4oJI5pZo/1avuwyOWoZGob86l7zrP05+bDhLH3F1x4QSWQHh0kbOjajpk3Azz+Q2PLlWi4t408+1SPOi41NHKuQDlRpfHcEnappwpo7pdMtvHhgAVhKyY+0NWCM47nFZTxRwlY7mVoJTNgln9O6kkk7r6SATvy7Yq2nNSdWTlBrNCqbg5AOdwAeXMfP/aoWPElgtriEEq8i7N3+EaR22zvR9jdkhcYJwM53yDncH/Q1fd8FikwzDS3UDYE1p31iQj07/SZHh9g00qxr8THC56ntW1tPA8Fq6vd3SHSQ3lpkFsdMk7fdSzwpZ+TxCPVjSNeCeXIgUt49cy3F04YeouVC9umKo228Ea288nrk/iMaWvf0mO2ifEUTLEJJMLnUFJOOZ3wPs71r+G8OlubQ5umuLeaI6DLGEkzzVsjGRt1FYK24FGohafRKUXybeBh+r141Fj+0c7nbkK1PhqylimLTcRMrzIfLhTSFHdkQsRhemAPfPKpOSSGpmFbw6GbVJqVRn4eefmQQPuNGWfDbc7Mu3QmYZP0AGKCkvtUjs4aQljyxpJz0HQb5z3zRhsfSMlV76dt/qCTWP3n2atsUjN2HArRyxileQqcYK6dj1zzxitWCFGBgYAJ22UdM+/TH8qTeFbDy4gQPW+579AMDqegHc+1HcTudC6I8A5GqRvhXVsN/tOe/tVtRtyoSCUY2WSsqjJyzA4AG/q7Ad/5YpWbltZkZckD0oMYX6537E9+VWBVf0ofRH6MAnBbmd+bc+vOjYLNI1OF5nPsTjl8h25bUKoN2I57UEiWZyeoQbD/APRpPxW9VmODnH2Mnc98fLpRt0kssrE7AMQOR09zjPMjr0qqDhvlnUW3HwgDftk+/tVo+WTlng6lsscYaVgCegOAB0C4/Ghrvyk21EjmCGwPmNhmqP0bzPjB35E8/oOW/fpVicPRd8KMd9801AXoc/vMBj5SsQDsSMnlzzzANcn4tOc4DBT0Gw774qF3eID6Mdc9voOlLzMTyJFOop9CSlXYytuJSMQAuNx9rH+4qTX02W9IXpzz+JpOTyqLSHqc/OjsEUx3HezH0roAHUAnA/lV4hkb4pET2G3T5/1mg+GXMWPWgJ99+XKjJb2EEaET7hSNZwUUyx5mjXRFKrFeQCj+ZO9Lf72uATqcjPPA/L86NN4D0x8sVQACa5JdglK+ASdyTqXWG6nPPvzzU4pXXAAIAzgDGfv60d+j7Z2qjX0psC27Al2OcfjUjcEnfcnrk/6c6nd25G9CrzpqTBuYwknZogqKC65AwOabsVA/5iT9aeeMmie4IkGl1giOvmPhBxpx0zjNZ0cs09tvFnoYSIjy6CiysoJx2cdR+O9QlHKaRSMvJoIvEUo4dHJbjWwGh3f/ACwNiTnnTTwZ4kFwjGRlaWP42VdPp3xv161mfD3ipJGW1a3jjRwRgdTjfb3qx/F0NlI1vHbaVzhzn4geo27d6xz0m7jtzz8jTGaxK8BHDfEF1f3hSOcRwoSxVAd4wQBkkblq0/HFkTQtvLHAXYhtQT1A9BlTk59qX+E5LMI4tcZPxk5J+pO+OdKbbw3cS3qz3TIUQllCnscqB2A2P0pJVv8ACQ6tR82MPE/hWKSaBYBFFcMDr3K68faKqmnvvt8qzt3wuWE6JMEk8wwYFs74ZScMOek4OOlajxX4guIZIVt0LM53IXVkA/D7d8+9aG+jjkgkR0RFcamYoDpbmW6ZYd852roa0oxW/s5wy9p5g/Dgyktu2SSPhwe4+VJ7e7EcrGZcyEj9Z15Y375HUVtuG+EJJ4mltbhZMFlwUZSSMber7ufWhpvCTNgzgICcEAZbP7o6/PNalqxV2yTg2JBxXUyGWQjPmopGSE1qAGA6YKnNMIfEUMMroo2/VxhtRz5aKMIWG4UnfQMZ65q+74ZaB1SARSKNRJknfJ2GoegDy+pyQRn50o434fgEitb5QAIzIWL7Hceo09xlhk6aeDQ8MhDNqJ5Y+Qx/LtRd7Yyc1OTy2+vTf76WWx0oCR74GNyWBJ99ifxopOIjB1ADfb/TrUUVZNpdCjTgkfEc4GB9kfLqaFuoFYc/8Q50sMjl07YwDjpgVx9JO7DIAyFxvnfT7f7VRb27mdmHRdKp7ZwWPYc8d6euxW+iclwY0SOKNdZb1MxxzOM4HTFEGRtaouMYyzYOcnYADO++dqrtYl8x5A4OkaQTyBbbn1PYV9cXDRAtnV0UAHOo7c/c74xXYOOXQEZwuOXtz6k9Tn8KVGcAHPwgnLNzJPRaJdu+WbByTg7b535c+g7VmeMXpd8fZHw/mfen01Yk5bSdxxADZQAPb/U0unuiRiovUdFatqRmcmyI5V8D8q6oqSrTCnQKkF7VwCuh644gVI5VXrOaKLVQwrjgq1kzVxdlOelL45CpyKO/Swy4pGEKS9zsa6VGcilkb4NNYTtQaoZZCxECuKVTW+lqZRORtULmPO/WgjmDSYwaBoqQdKggFFCjPgWzqwAyNxkZ/wDVF+IrGaZgwCsBtpIwf4uZpJHIRuNt6fcN4gxG5z8xU5p3uKRbqgvwvwvyUMqiRXYEFCQeRzj3yRtnvSjiniJbmRVYyRFPSoJ9JOdtQGCvzrQ69S6SMg9KAg4GiOWUZzzDAMPmM7g/WoqtzlLkrvdKKH3hcTxq3nyK2TlQpzjvueY9qil3OXJuJEMEodVVSPUW9CIuNztuW3pVxFJT8LrFHpOtsZ5DqOoNNrK9to0gZR5hTTEjKuyF8HXg8h/6rNOFPdXJpjNNUui23vAhaNVeFY18pSGwDkktpH7TctRyQM8q692zW7yL5GpGCuGGpBjG3xDSAMD6dKsi4dG50etzDrjJZsGQnDswXGCSWO5OwGKzcF4kImA1aS32xuGwPS6/Cx5EHqKMYp5BKXQJxFwUV1wpckSR5YBSCQDjfk2duoIz1JNhs8ksTnfnt2xy6k9OwFJopzNK0jNoQt6Qd9TDAyB3+mBWhtjuFAJIGSfmPfrvzrRLCEj5JypjGenTn8v9Ky/FuJlGHXI3zWpujjO55fTtWJ47uw2z7UNHLOm8YNg9mo+EDbqB1z171S02mIsc6nchV+7DN9QNhyo5fi+WMfd+NLrmIGZsj4QuPbmf5in2uydoha2zoxyQAXDMWIzt2HTr+VFytsdwcnbYfMfd3qhzqaLVvqUk+/KuyxAS7fZQ49un+lc42FNC3ibhcgHLHnvyA6fWkN01RjlJbJOSck/eamy5O9XjGiE3bK44dQqt1xRjjA2oN6ohHgrIqaiuhd6mFpwckKjVjrUcUAENVc51PFdVa6jisR1fDb1NEFEwrvSMKOx2FMLe3AFDZopeVLyMiE04U0LJfb0PxD4qH00VE4KkcNy51RqqUI3q0oO1EFErRfVuM1pOHqPalNrECNxV9u5BxUpKxkaRV9qjjeoRH01yobGMEPypBd27QMZITo64HI77jHKmpYk1GRQR9KKi0GLoM4ZxyIx+Y5Cyqro2Dg+rqPYjFYXivGmd5VXGmQjUTuduW9MOJRjbbrS3yARkjoOpp9PTUclJysOsnC6dC5YnDMfsj+X0FaOyQIMkEE746/j15Uo4WMy4PIDIHvvTWXl9RSzjbGi0DXM5C4ZtTEnOBjbORt8h+FKTbq2WbbJ+f9DlRV+gH1IqucYwB2rlGg7kf//Z"/>
          <p:cNvSpPr>
            <a:spLocks noChangeAspect="1" noChangeArrowheads="1"/>
          </p:cNvSpPr>
          <p:nvPr/>
        </p:nvSpPr>
        <p:spPr bwMode="auto">
          <a:xfrm>
            <a:off x="106363" y="-862013"/>
            <a:ext cx="257175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028950" cy="209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7" descr="data:image/jpg;base64,/9j/4AAQSkZJRgABAQAAAQABAAD/2wCEAAkGBhMSEBQUExIVFRQSEBcYFRQVFxQXFRUUFBAVFBQUFBQXHCYeFxkjGRQUHy8gIycpLCwsFh4xNTAqNSYrLCkBCQoKDgwOFw8PGiwkHBwsLCkpKSwsLCkpLCkpLCwsLCkpLCwsLCksKSwsKSkpKSkpLCkpLCwpKSwpLCkpLCwpKf/AABEIALkBEAMBIgACEQEDEQH/xAAcAAABBQEBAQAAAAAAAAAAAAACAQMEBQYABwj/xAA9EAABAwIEAwYEBQMDAwUAAAABAAIRAyEEEjFBBVFhBhMicYGRBzKhsRRCUsHRI2LhFXLwU5LxJTM0k6L/xAAZAQADAQEBAAAAAAAAAAAAAAAAAQIDBAX/xAAkEQEBAAIBBAICAwEAAAAAAAAAAQIREgMTITFBUSJhFHGhBP/aAAwDAQACEQMRAD8A2hK6UCUFem84YKUOQgpUjFKKUC5IDlLKALkAUpcyCV0oAsy7MglcgDzLpQLsyAPMuzIJXIIeZIXIZXSgFzJMySUiAPMhLkiGUy2IuQyuSEoS4uQ5lxKQlMnFyTOkJSEpBxcuzJJXJkWUoKGUoVRGQwUbDdAEQRWdOsoE7FHUwbm7eysHYgO0gQnGV9pXPepXpTpKjuzyK7KeSu2p7ux+Zo6bI7o7X7Z/IeS7KeSu2UZ1LR0hP0MFrcR5I7sHarO5TyKUUzyK1AoM5JqsWggAhpPQJd39H2v2z7cK47I6mCcBMK3rYKXA5jP0KR5LfziOSO4O2o+7PIp4YJ24hXAqskWupbaJ/NEJXqnOkzJwzuSHuTyK0b3gmALdENQQNvVHdLtftn24dx0BSupAfM6FaVcO4/IC0z6FS24SB4mtPNHcLtM8aJ2uEv4d0TBV86kWxlZvoIQZauYEgZdx+6fcHaUjcM4/lPshLLxuOa0pqsH5o8lVY3iOHLoc4TNrfuEu5sXpaQRhHESE26g4ahWNPhrB4mOqQTOWbf8AhG3C1KjZJiPlj90+4XbVPdHkV34d3I+yvcPLGxIe7mBZNs4iZLS05vJHcv0V6U+1MzDOJgC6cpcNe42EeauXYq02vyQ1mnYp9yl25pVHg9Tkh/0t25E8purrDuJ1NgudhaefNNxyS7lHbnwoanD3jaZSs4c8mIV1jGWzMJJsMu3mlZULWgkX3T7lLtxXVOBkNs6Xcv4UHuHTEFXrcTdG5rXa681Uzs9oywl9KJuGdyKcbgX65Srejh35zMZRo7c9I2UtoMWFlOXVrPtQw/BUi6Igpyjw9rLwT5qYC0nZGSFjt6MkMmqALtAXZ2vGkwnbeaWylRk0mmcsS0XUccSbF7Qp9k2cO06tHsED+jFPGMcPDrzKM5HCSyTzCX8KzlHkkyACBomQ+6BixCYxOFZBka9dErTHNZjtb2p7vNSpwXxD3fpnbzU268qxnLxE3E9oKGHJBu4DnJ9lSY34oU2uPhm2h3jkAvPMdxIvJzOcJPzamToB1T+BotAzBkgT437qOWV9NeOM8PRMD8SqDolpbI8/4KssH2n7x9spYd9Y5LyetxJp8JpNcL2IGkat3ScLx7qLs1F5jXI65HQH8w87omd+SuMvp7p+KMWVdVx7xdziACqXgPawYhkQGvA8Tf3hT8RhxUBBcQDdb4SWbc2dsujh4+5xytN+QUtlWoNSB0J+6iUnMoNhoGmu/uqXHcWLiYNlXFPPXtfuoh8kuuAYy2uRvzU7CcPa2m0ZGm15EklYjB8dLXQDqVq+FY4vO5gc7JXG6GOUtGeKOzZRSI2FkZxFUXkRyATmMxRzNAFpMnla31UWti3RfQnZTpe/2WtjKsSxnhM3FvdHTYQJdcnXmo/4oUxBdE6TpJ0UvDYqR4tRqLR6J6TtErYrYUzMb/dVJ4oWk+KROm6ucXhaT7lsHmHQfNZftFQwwENzB8ag29ZWuOmHU3PJ7GdodA0p/AY1z+nMrEYceINaZk+aucDiKrTANht/haajCZXfluqD27meZTjuI04gmVj2cUrF+RjS9zhoBoFa4PhdaoPHT7s3Hi5gSNNllcJ8t5nb6i6cWHQoqIAvMKmqdn8Q0Fzarc3IzdZPEcRxhqZe7qSTAABiZ5pyS/KMste49LGJE2ujGKO9lmuz/CMUWuNd5pADwAEEk9eisWcKxBMGo0gfmvJ9FFmP2W8tejmD4oJJUirjZ03WLbVrTZlvOFNw9asYzACORWlxjadS6aRnEiDBXOx5G6p6kuFwZ6FMP4c1xlzXTzLijjBc6uHcb+i6hxUuNrqrbw9g2P8A3FOsYG6SPVHGFM8ljW4s5huLbQh/1hxEx/KhPa06/dJDBuPdHGfR86XiHafu6bnbgW8yvKOPY9xdlaZJNzO+sn3Wy7U1GnwDTLJ89YWHZhgXz+mZF7Ei191x9a7y1Ph6HQxsw3fdRH8Kc54bnu3KXXMWbJjnrqn+L8UyDu2gzl035XU9lWatTQy0A7Wi/ksrxGu41CALfq3PWVMvgs5rLwaxGIdF2lxO14EmLdU5h8b44APh0dfxQJmUw3DmxJ1Rl7tjpsoTtfU+MvpvY9pIjxA/2uEEe69O7M8WZVcHVahAgeCLEnm7YLxyj4sj4tTa622aZAjrK1vC6jmsLmm7cu+pHzW9U5ncb4acMc55e0d42IDW5fIQsv2j7NF4DsLAfPiYTDXA/pJ0hUmB49Ua4NBI1lp0ka+RWhwXaenpUBBG4uPONVtj1Yxz/wCe/wBsWcNiGkh9FzXA6c77LR8AxVQNIexwlaGvjsNVaC57SBoZgqrq02gnJUBG25XRjZk48sMsLs3X4jUa+MryNoEqdTxeYaEHrooTGyJzH1ROof3FXxRyqNxyo91JzQJMWjnsQh4RxhxoNbVoVMwbDtLwIkGbKT+GB3SOwjevunxg5UyyoZlhLeQfEqLWwrXul4zkqybhWp/CcPJcHNYTB+qe5E6tSOE8IyiW0adOeklS38LOYkBhJ1tEqwwlB5HiGXpqU+6n/cua5+XVj05pV4fhPjzODRtLZBI1iVKxHDiR4Xub9fupZAQtrgGIU3Kq4yIDODHV9RzoJkCwIjT0T2DwDaPygkkXc4ySrAmAgbWlHK1NwkRn1c2klBRkkwCncTimsj+4qQHGD4U7fDGzz7YPMRoiFY81GAufFuugTZd2mW0kVepXOqj9RUbuwOaB7QjQ2lurCLT7rm1Ok+qhtJJ+X6/siDx7I0Npbq3QJt1Voklu1+SZ7wcjCY4jV8BkwD9VGX4y1eE5ZSM/j8XmrEaCAemtlVUzcunV7x6H7+aDGueapdP5vlH6TaYUbEu8UXEeoPn9V5Vvl7U9JzaMurOb+gQJ3tMdf5WWfhX5iSYHN3ntzWm7MU3PxVKlYtqOIdeMrbucQP1WF1N+JnCqOHoMZSp+KpWN7yAxt78pKbLL2w+OxjGN8HiNri8dOUqZSaH084IkCSB+/VVX4SG3Ol1sMH2fbT4Z+KvnBLjvLXODQI+qSJ5U+CaRSc7Qd4252iSYneyueE4qxBcRmMzyEiTG5kiFX4itTNKnm8LXGSJBIPLzUfC1RYeKSTa3OzWjbQXSrbGajdAfJ4QLR4TOhJMnnuo3EcSWiQYLT9BqCOShUOIucIiTvlgAW0/ypOIAIBJnMLxbT7pXyuVHbxTrYgEcriR9ipOH4pbWI6x5KjriBERAZ5Rnj90lCk7w3Ng2edySD7JaLk0lLj9RoEOOuh1G11ZYPtM13zctR/CypY/VtzmuDcXbuPRSzhJbmadAfpePdXj1c8fVRl0unl7jeYCKvyvaPMwfRupV3Q4G0QXOcegED+V5o0ugFpIuL9CPotBw7tZXpjxPzho0dBt56xoZ6rb+RlfbH+LhPX+trRwlMGAwDqfFb1TtCtfKAIBtFveFnm9umhsmkJ6Hw++oTdHt2CSO5aLah1kr1JfYnSs9RpKxygzM/ZCK7rWlZ5/bpuhYPf8Awlb2+Z/0z6EW9ETPEr082iOI1nZBhqwzkqqo9rqFQgF2Wf1C3uFocJWpFo7stcOhBVzKM7hlL5J+IkwmcJSc53iBA+6nd8FwqnlKe2dn2R+CY6MwzAGROx5p10QmPxWyYD3OMN99glqs7lJ6Z3ivAcnjY45QLtJv5g7qo/DjnutRVxV50TFXhtAGQ2x5Erqxzs8UsunL6Z9jIMzqkLmxMhWtXhtIzlLmnrDhKMcDEg52lvWQfZXziOFVLHA6IWAGbK3r0nUBpZxmRBA2idlAxGML/wArZHLWOSqZbTcdezIbbn/zmoPHHEUpH6hvoDIU0DfooXFqLn0XtAERtM2upzm8arpXWcY59aKhLtBp0O1t0f4bvAHNAH9u4vrJTLx/U1uNtrp9gjf1XmfL2JfC77D8PIxbnwYp0nEExdzob/KpfiTimuxIDnWpMiBMlzjmcfsPRa7scS3D1ajjYv1P6abcx+pXnPED31V9UjxPcXX2BO/WIVXTPyzlagXlwAIANhOq9Q4lSy8CIP8A0mfdsrCYjD5AZIm5jqeuy9G4/h//AEgN1zNpW5yWmPos/mKnqvN+H4fMO8fqHDIw6wRqVKZh/Uz80WG6JjYBJEbHzk+wTRxjSTTaSXchcDcTsEHyWdN5p2Bh+ojUgiL/AMKzpU4AcQROrnH5hGjWjRU+HwBN3vNONcrXOJ83utCsGEBoytDjE5g4G3R0yDbRGj5ImNbBPIMHh3tWkfRK2s1hy7+C416j2ancaJGbU+AGdpqadVAqV5NreIwY1gBgv5mfRIvS+oVQQ522Ya9B97qXh6sQY/LPnIlVbKhiBEARcwPlJ/hPcMxYcxhN/wCnJ9w0fYoNPpVgCWzoQQOTXDMP3SsdDiNg33DnR/IULEOArtiPEwgx+pviA/7ZXYrEEFro0sR/a7+HQgDbVi0wWHKZuCNWk+YsmG1chLAYm9OdoN2z0P0Kj47Fw9p2JDXcyCfCfQ29U3xOqCyW6tgj01b6iQpPY8Vji0TfwmfSYI+pTLOL+MidCPtKjVngtIuWubr5hVDa0ta7/aD53af2T0m1e1eKw8CTeT7CP3VtheMloBDoI3BgwNLrCcQxMVGHofsFZcOFStUbSpyXVIHOBufqnpPPT0HhXxCxJcQ0te1puX6eQcLkrf8AZ7tbRrtylwZU/STY/wCwnXy1Vf2c7A0KFFrX021HgXJu0dAN/Mq5rdmMM9uU0WAbFoyuB6ELeS/bnysvws2Um6x6rn1ABYWTWHwhZTDA8uyiAXRMbAka+aQzyVuTPc9M2a0/snMPVBnr/Cqq3Dq1Ko5oa98aFoJBB0KscNgK72hrWQd3OsBPPmuncE3vWkd1YQTOhRniVr/RXGH7IMDYqPc8nWPCJ+6k0uztBjg7KZaZEuJE+W6zvUxaTpZq04Cu+lIZZwsCQD5wVTHhFVzizI6RqP3J09Vv84I1XZ4UTrWfDS9GX5Zal2H8ILqpDhcNF2g9TqVV8T4HXpNf4C4BhILSYs0mSdlun1RzSsggg3BEEcwdQidbKexejj8Pm+tibyDdu36hqpVPEAtJnUeyi9ueGfg8bVpgxlfLSNMp8TR0MEBRuAPNesylF3vDT1BIkj0lc1dONeg8RrdxwtjdHVR7ZzmdPpAWBc8SToNNz7Ddaf4jcUb37KIMCkwSOrtPoAsf+JAEn00S3td+jGPbmDgfYbWtJXpPbp/d8LZeDNL6AH9l5jisQDGg5ncr0H4svjAUm6B1ZsxybTcSkJfFecv4h3kNuGAnNUEyTEhrevVP8NxDKQtYuOmrr8zzVEcY50NZAa2w8t1Z4Thwt/UInkBET5SmlrcLibyC8DLa7SAeoGy6uMxJMB4IuBAnWSQLT1VNh3im+8G93aX6EaWVnh6jXggu0FxuR57jeUGdxtfLG0SdJBdFrebreSjuZ81x4A0X3dYnyuUf+oAFxAnI4Aydo8JA9THmo5qktaIuXkuPMn+L/RIbTqbwQIEGZPUTA+t/RDwusNAbZiBOkCQPsT6purigB1Bn3sB7SqzguIlt4+Y25kkyfJI9rvGV/lP6ajTto7wE/ULsbXmnGkjL7/LHqq7G18wyg3L2j1zAn2ATONxptewMjnbpugbO1K+alqASwEf7gJ+4TGLxcxpcSfbRR3Yod3Okt9rbra9nfhJVxeFFZ2IbSNRgNNhaXnIQC1zyDaeScmyt0w2DxLu6ibhtvKY+yrqOI8JFx/UI/wD3K9Jw/wACsY2xr0IMjNL5gnXLlS1fgHWA8GMpGHEwWPbc9bquNRcnmeOouqVaTW3c92UAc3EAWX0t2Z7L0MFRa2nTbnDAH1Y8bz+Yk6xOyyfZL4PDDYiniK9dtR1K4Y1rgA6LeI6wemy9HMbK8ZplnTYrlKKh3XOfGybFVoWsY2pLKi6ri2ty5iBmcGidMzjAHmUx+LGyTvGvEOg3BvzBkHzkIsZXJLpNIToeh9UUlRXdIPvJSPbITcDXdLkSPRAALLn9F0pBCNkEEbhGHDmuLUy6geaA8H+M1Mf6jV6tpk//AFhVfwiw4OOfUf8AJhsO+p5Ew0H2LvZXXxRw2bH1jOmUD0ptCwL8bVwwqdzULO+pmnUA3YSDHS6jKKxutUXH+NHE4mrWGj3kgE6AWH0Cgd+4j5j5TooNF9+hT1ZkGxn7JaG0gVXFzZP52j3dsvRvjNxCG4akNzUcfTKwfuvNsFiGh7C4Wa9pd5BwJ+i0vbLjLOIY9vdSadOnAcQQT4i4mDpcwke2cwdGNVY1nlpBBtokqYc0yc2qZqVS/Rw8OxsUgtG4nQuvbkJ6g/sVL4Vi5BBtsJ1AzSPUKnw2OMFjhJiLn/m69O+Fvw67yocXiWg0cv8ASpO/M4EgucN2jbn6JybG2do9lMXi6gdSpuqXHjDYpt5kuNiVNxnYbHYQZqtDNTFg5js+Qakuy3E8yvd21gAA2ABoAIA8o0Rd6VfGI3XzDjaoBa2ZE+LzN7nYKu4c+AYN3EnluYvtZfUTuB4YuzHDUZP5u7ZPvCdZw6iNKNIeVNn8JcD5PmJuIlw/tJiP1EQfYfdDVovymKbzY3DXE35nkvp1vB6DXZhQpBx1cKbAfeFKYyNNEcByr5bwPZnG4p3d0MPUdpmOUtaBzzOgDRe19guz2LweGyYmqHGR3dJviFFgHy59z00ELdOKbbTJ2V4yRnlbVbUrvATAxTvUq3dhxufRGKIGgA9Fe4jVQ6VN2S++yOYEA3TrqTuaUYdLcFlRIlJ+GB1U7uQh7voq5IuJluEaELsITopzGwiyhHJllgapVkXeptuGgp8ujQKbp2TZsvXF59E45g/ylygBLwfk2WCL/dNCpFgn4JRNakaM6vGqz3aftxTwwytGaoWk3nKwbE8z091qKmEDv8KNW4e3SJ8wDZOaK7eZs7CsrNFfFVnZ6vjLWFoEOuJdeTHJeadsOy7qdfJSzVGuuyBc3iLbiy+lTwtp1v7adAkZwlgmzRO4aJjqU7xsR+T5xpfCuv3TajnOa8iS3LMTtrqql3ZMsL2uqgFrJYCx5DiD8hInIY0JsvqT/R6ejpPn+0KG7srg8xcaIcSPzEke0o1iPy+3yXiKWUwQQd51Wm4Rwd+HaKtUANqtGXmAbw7kTZfQeK7B4F9xh2NdzAt6tNinKfYzDNe12UuLHT4gC0n/AGxCnjD5ZPDcVTp1WxIBi3/AqKvwJ4uCCOhBP11X02OzOFn/AOLQsI/9tnqNExwfsZh8O3K2m0+Mul7WuMkzYxYDQKeMXuvL/h38IM7vxGOae6yg06JJa5xkEOfGjY23XslLChrA1oDWtADWtsABoANgpIYEUJhFZhbeafbRACchDCAQUR1XdyEQckc47JAgpriEknzShvomRAEpCGo080haUBxbHJJmHNcW3TZodU0iLgkeubTRNEIBo0ydTZC+tFgpRQ5ByTlTlDNCrNv/ACpQCAUwjARWWgEoQ9AagSBGnTs82ojamQ4BJ+IneEaG0lC58Jh1eNEjqkpaPZ81UjXIGiyXLzQWzoaF0dExRqRfZFVxMI0e4eNMHVd3LVEOIlCMRdHGp5RONILsiiCv1Rsro1T3DrmLhSKJlQI5UqAKcbpCnCkQAhd6I4SBpQQJRBFlQPdCAIlMucnQgcU4RtKHFGISOcmTs67KgNVd3koGxFwQZkhKExzQRc5XBy4FdMITToclCEPS950RWdqs7+E1UxZnVQDiCd0THreYnc038QVzaiihyNr0aLkmNqqRTfKr2vT7HqbFTJMZWunJlQWul2qmUSosXjTTtdyNv8pms9ScS+NN1AeqxTlXCpCV9ZNEoSVemezwqJ5leFECIlFhzJYsqhPU8RZU4en6VdRcVzNZtqklOGuFEa6QlAUaXySu/CQ4gKESZXFHEc07vwhmVEDk5RfdGtDezr1xuuc5NvnZIUfdnmuy80F90QamAiiJ1RWXZUFkEJAUOdJmQVokkrmyuMoSUOS98gawpwUAnWV2pBgGnRxSnhX9xKOgrCmtravjFSeHO2lNnDvb1V81A7Q+SOVLjFOym86ApyjmvY21VmzRdT+U+qVyPigUyZspdOuQNFFpqfS+VLI8Q1TIuor3KRV0UVyIeQc6UtSDVO1NFTM0AlhKVyCIUoEJEYQcO0q5UkYrmojNU65RY0lTGuBUZ9QSipbKPifmUyHfQzVlSaWH5mOii4P5h5qW5FPE8WDYyhLk21K1Qs1VqpunWun62ij0PnVI2mOJQOapBTTt1KrEctCEOCJNlUk62vzsj7wKO/QIkrDOGqFzas+SZcjo6BDLN//Z"/>
          <p:cNvSpPr>
            <a:spLocks noChangeAspect="1" noChangeArrowheads="1"/>
          </p:cNvSpPr>
          <p:nvPr/>
        </p:nvSpPr>
        <p:spPr bwMode="auto">
          <a:xfrm>
            <a:off x="106363" y="-855663"/>
            <a:ext cx="259080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3631" y="3886200"/>
            <a:ext cx="313696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cap="all" dirty="0" smtClean="0">
                <a:solidFill>
                  <a:schemeClr val="accent6">
                    <a:lumMod val="50000"/>
                  </a:schemeClr>
                </a:solidFill>
              </a:rPr>
              <a:t>ummary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924800" cy="4495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 learned that buffalo were once </a:t>
            </a:r>
            <a:r>
              <a:rPr lang="en-US" dirty="0" smtClean="0">
                <a:solidFill>
                  <a:srgbClr val="FFFF00"/>
                </a:solidFill>
              </a:rPr>
              <a:t>en</a:t>
            </a:r>
            <a:r>
              <a:rPr lang="en-US" dirty="0" smtClean="0">
                <a:solidFill>
                  <a:srgbClr val="FFFF00"/>
                </a:solidFill>
              </a:rPr>
              <a:t>dangered.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 learned about photosynthesis.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 like the part about the carnivore, omnivore and herbivore.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916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Description of an ecosystem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Examples of different ecosystems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Difference between living and nonliving things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Producers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Consumers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Decomposers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Carnivore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Omnivore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Herbivore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Example of a food chain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Example of a food web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Examples of how organisms adapt for survival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Summary of what you have learned, including your favorite part(s) of this unit.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4191000" y="1676400"/>
            <a:ext cx="4825524" cy="36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Ecosystem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An ecosystem is all living and nonliving things that exist and interact in one place.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  <a:t>Different Ecosystems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143000"/>
            <a:ext cx="2057400" cy="5562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Polar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Prairie       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Desert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2666667" cy="17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971800"/>
            <a:ext cx="2867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800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</a:rPr>
              <a:t>Difference between living and nonliving things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Living things need nonliving things to survive.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 descr="living &amp; non living card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86000"/>
            <a:ext cx="3276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Producers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Producers get their energy from the sun. Producers are plants.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6866" name="Picture 2" descr="http://www.jeffmoorelandscaping.com/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3722254" cy="2971800"/>
          </a:xfrm>
          <a:prstGeom prst="rect">
            <a:avLst/>
          </a:prstGeom>
          <a:noFill/>
        </p:spPr>
      </p:pic>
      <p:pic>
        <p:nvPicPr>
          <p:cNvPr id="36868" name="Picture 4" descr="http://www.glogster.com/media/5/29/54/75/29547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95600"/>
            <a:ext cx="444129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Consumers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 organism that eats other living things to get energy.</a:t>
            </a:r>
          </a:p>
        </p:txBody>
      </p:sp>
      <p:pic>
        <p:nvPicPr>
          <p:cNvPr id="18436" name="Picture 4" descr="http://t2.gstatic.com/images?q=tbn:ANd9GcT87P-aCN_vGEX9EvkysocmOM89D8nOJifmlQXFRDiaYcDkyiWM5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3771900" cy="2514600"/>
          </a:xfrm>
          <a:prstGeom prst="rect">
            <a:avLst/>
          </a:prstGeom>
          <a:noFill/>
        </p:spPr>
      </p:pic>
      <p:pic>
        <p:nvPicPr>
          <p:cNvPr id="18440" name="Picture 8" descr="http://t2.gstatic.com/images?q=tbn:ANd9GcQuDgikCyXYA7G-2Iwp-NMckS0XcW3bpWwLt7KJMRYCeVI7lvJf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19400"/>
            <a:ext cx="3810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Decomposers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Is an organism that breaks down the remains of dead organisms.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ttp://img.ehowcdn.com/article-page-main/ehow/images/a08/4u/kt/organisms-characterized-decomposers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24200"/>
            <a:ext cx="4038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Carnivore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An animal that eats only other animals.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95600"/>
            <a:ext cx="286270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t2.gstatic.com/images?q=tbn:ANd9GcStKzAxm2D33nQCNOjKaCEu1dXl3NYvSwj0q_bCS7n01CrEcW5CwbSv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667000"/>
            <a:ext cx="1752600" cy="2636795"/>
          </a:xfrm>
          <a:prstGeom prst="rect">
            <a:avLst/>
          </a:prstGeom>
          <a:noFill/>
        </p:spPr>
      </p:pic>
      <p:pic>
        <p:nvPicPr>
          <p:cNvPr id="3080" name="Picture 8" descr="http://t0.gstatic.com/images?q=tbn:ANd9GcSj649en71vTq1UjbhkSk6zqjjZGDjsoQCUAqFKxeA9gLdnOH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590800"/>
            <a:ext cx="1724025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</TotalTime>
  <Words>255</Words>
  <Application>Microsoft Office PowerPoint</Application>
  <PresentationFormat>On-screen Show (4:3)</PresentationFormat>
  <Paragraphs>77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ECOSYSTEMS</vt:lpstr>
      <vt:lpstr>Agenda</vt:lpstr>
      <vt:lpstr>Ecosystem  </vt:lpstr>
      <vt:lpstr>Different Ecosystems  </vt:lpstr>
      <vt:lpstr>Difference between living and nonliving things  </vt:lpstr>
      <vt:lpstr>Producers</vt:lpstr>
      <vt:lpstr>Consumers  </vt:lpstr>
      <vt:lpstr>Decomposers</vt:lpstr>
      <vt:lpstr>Carnivore  </vt:lpstr>
      <vt:lpstr>Omnivore  </vt:lpstr>
      <vt:lpstr>Herbivore</vt:lpstr>
      <vt:lpstr>Food Chain  </vt:lpstr>
      <vt:lpstr>Food Web  </vt:lpstr>
      <vt:lpstr>Examples of how organisms adapt for survival  </vt:lpstr>
      <vt:lpstr>Summary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</dc:creator>
  <cp:lastModifiedBy>Kelly</cp:lastModifiedBy>
  <cp:revision>35</cp:revision>
  <dcterms:created xsi:type="dcterms:W3CDTF">2011-08-28T21:56:52Z</dcterms:created>
  <dcterms:modified xsi:type="dcterms:W3CDTF">2011-08-30T00:12:36Z</dcterms:modified>
</cp:coreProperties>
</file>