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7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EEEE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29" autoAdjust="0"/>
    <p:restoredTop sz="94660"/>
  </p:normalViewPr>
  <p:slideViewPr>
    <p:cSldViewPr>
      <p:cViewPr varScale="1">
        <p:scale>
          <a:sx n="51" d="100"/>
          <a:sy n="51" d="100"/>
        </p:scale>
        <p:origin x="-4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BD3CDFB-B000-4656-8593-0F73B61A0E7C}" type="datetimeFigureOut">
              <a:rPr lang="en-US"/>
              <a:pPr>
                <a:defRPr/>
              </a:pPr>
              <a:t>11/4/2011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564423E-6977-45F7-B5C6-9AA5E592CF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001B4C1-0016-4CBB-9475-FBBD15DE9E1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0917634-3A93-498D-B857-F1917CB9596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08E0AA8-7B3F-4566-88C0-77D8FEC1C46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31ABE8B-FF29-4C0F-AA45-A76CDECC30C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1811C7A-5D2B-4A8C-B0B8-A2142B2A717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7E98CE7-11C6-4546-B1C8-9E0827BA583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27B732A-2C4C-432C-8AB9-AA93DEDA358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B094758-DD8C-4372-9E62-88762F99FFB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FD31E7F-FCED-4197-A5C5-C85DC4098C4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BAE1C1F-D5FB-4C47-82EE-1F0AB4DD267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B872B9F-D211-4A6E-9F0E-1ED648DE22B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01401F6-5A02-4740-9E27-371D7D41499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0EC04D4-79B1-4E81-8ECA-4393455EA94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7C51114-F15F-4E6F-9035-DE3560AAFA7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E0092BA-043F-4898-8187-82F9C6EBE1F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9F2CD19-1DE7-4256-B7DB-0634595D0F3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7C502D1-1D60-4CF5-82D5-8BE83B78D3B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A4F48-8CD3-4421-8AE6-0F06AAE6FBE9}" type="datetimeFigureOut">
              <a:rPr lang="en-US"/>
              <a:pPr>
                <a:defRPr/>
              </a:pPr>
              <a:t>11/4/2011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815CB-8011-4106-9AC3-00FC1464C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DCCEB-D163-4DCF-88C3-4E4C9012D53E}" type="datetimeFigureOut">
              <a:rPr lang="en-US"/>
              <a:pPr>
                <a:defRPr/>
              </a:pPr>
              <a:t>11/4/2011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422F5-0238-4686-B20A-20425AA849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1F49D-DC24-4B32-86DB-0B2C22DE650E}" type="datetimeFigureOut">
              <a:rPr lang="en-US"/>
              <a:pPr>
                <a:defRPr/>
              </a:pPr>
              <a:t>11/4/2011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39602-F612-4CDD-92B4-AD1756C3EA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98F6E-200B-400A-926E-1CA5A57792E9}" type="datetimeFigureOut">
              <a:rPr lang="en-US"/>
              <a:pPr>
                <a:defRPr/>
              </a:pPr>
              <a:t>11/4/2011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844DE-6887-4380-A2A8-78F4CC7BC6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5D108-C761-45F8-A961-FF1031ACFFD3}" type="datetimeFigureOut">
              <a:rPr lang="en-US"/>
              <a:pPr>
                <a:defRPr/>
              </a:pPr>
              <a:t>11/4/2011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B491B-F057-44CA-A90D-B8848A2447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4151F-7619-4139-A589-D14AA922B680}" type="datetimeFigureOut">
              <a:rPr lang="en-US"/>
              <a:pPr>
                <a:defRPr/>
              </a:pPr>
              <a:t>11/4/2011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F2C9F-6A3D-4148-B729-B497ABB6F3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19EA3-AEAD-41C2-8382-6F3221B9F684}" type="datetimeFigureOut">
              <a:rPr lang="en-US"/>
              <a:pPr>
                <a:defRPr/>
              </a:pPr>
              <a:t>11/4/2011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62810-5C80-445D-9A91-2EECFCA37B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DBED5-9E97-4EDD-BF18-1C6A87AA96E7}" type="datetimeFigureOut">
              <a:rPr lang="en-US"/>
              <a:pPr>
                <a:defRPr/>
              </a:pPr>
              <a:t>11/4/2011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925F9-24F6-4F74-A40F-C108DCB5D7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68242-C520-482B-AC40-80216AF36F61}" type="datetimeFigureOut">
              <a:rPr lang="en-US"/>
              <a:pPr>
                <a:defRPr/>
              </a:pPr>
              <a:t>11/4/2011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24069-F9F8-4055-83C2-8833887205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956EF-06B6-4CB1-BEE0-4CA1114B38CE}" type="datetimeFigureOut">
              <a:rPr lang="en-US"/>
              <a:pPr>
                <a:defRPr/>
              </a:pPr>
              <a:t>11/4/2011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AF94F-4D7D-4611-98CE-924F028818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B0410-88ED-47AE-AC15-FEE1F86DBFAD}" type="datetimeFigureOut">
              <a:rPr lang="en-US"/>
              <a:pPr>
                <a:defRPr/>
              </a:pPr>
              <a:t>11/4/2011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FB6352-8D53-4ADD-B284-C9882978CF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09BBC74-7A02-42A5-9566-EFF253B694B2}" type="datetimeFigureOut">
              <a:rPr lang="en-US"/>
              <a:pPr>
                <a:defRPr/>
              </a:pPr>
              <a:t>11/4/2011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05B0555-4961-47CC-ABA6-BE31B0D7B9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7200" dirty="0" smtClean="0">
                <a:solidFill>
                  <a:srgbClr val="4AEEEE"/>
                </a:solidFill>
              </a:rPr>
              <a:t>The Water Cycle</a:t>
            </a:r>
            <a:endParaRPr lang="en-US" sz="7200" dirty="0">
              <a:solidFill>
                <a:srgbClr val="4AEEEE"/>
              </a:solidFill>
            </a:endParaRP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762000" y="4800600"/>
            <a:ext cx="7854950" cy="1752600"/>
          </a:xfrm>
        </p:spPr>
        <p:txBody>
          <a:bodyPr/>
          <a:lstStyle/>
          <a:p>
            <a:pPr marR="0"/>
            <a:r>
              <a:rPr lang="en-US" sz="3200" b="1" smtClean="0">
                <a:solidFill>
                  <a:srgbClr val="FFFF00"/>
                </a:solidFill>
              </a:rPr>
              <a:t>Dalton Cone</a:t>
            </a:r>
          </a:p>
          <a:p>
            <a:pPr marR="0"/>
            <a:r>
              <a:rPr lang="en-US" sz="3200" b="1" smtClean="0">
                <a:solidFill>
                  <a:srgbClr val="FFFF00"/>
                </a:solidFill>
              </a:rPr>
              <a:t>4</a:t>
            </a:r>
            <a:r>
              <a:rPr lang="en-US" sz="3200" b="1" baseline="30000" smtClean="0">
                <a:solidFill>
                  <a:srgbClr val="FFFF00"/>
                </a:solidFill>
              </a:rPr>
              <a:t>th</a:t>
            </a:r>
            <a:r>
              <a:rPr lang="en-US" sz="3200" b="1" smtClean="0">
                <a:solidFill>
                  <a:srgbClr val="FFFF00"/>
                </a:solidFill>
              </a:rPr>
              <a:t> Grade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1219200"/>
          </a:xfrm>
        </p:spPr>
        <p:txBody>
          <a:bodyPr/>
          <a:lstStyle/>
          <a:p>
            <a:r>
              <a:rPr lang="en-US" sz="4000" b="1" smtClean="0"/>
              <a:t>Difference between climate and weather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1798638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The climate is the average weather conditions in an area over a long period of time.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The weather is the conditions of the atmosphere at  a   certain place or time.                                                   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/>
          </a:p>
        </p:txBody>
      </p:sp>
      <p:pic>
        <p:nvPicPr>
          <p:cNvPr id="32771" name="Picture 2" descr="http://t3.gstatic.com/images?q=tbn:ANd9GcSCwWjqu9zqkWg-Ah4dlT_ag1MQ4fx8LrwU71vCjI4YD8BuxB2z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3657600"/>
            <a:ext cx="4038600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2" name="Picture 2" descr="http://blog.cunysustainablecities.org/wp-content/uploads/2009/07/climate-chang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00600" y="3581400"/>
            <a:ext cx="3810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Thermometer 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thermometer measures temperature. </a:t>
            </a:r>
          </a:p>
        </p:txBody>
      </p:sp>
      <p:pic>
        <p:nvPicPr>
          <p:cNvPr id="34819" name="Picture 2" descr="http://t2.gstatic.com/images?q=tbn:ANd9GcS-TdUIZuln51GY2_jU-TiHcJrYKSkOwlGqZxw1gebcjDrDbyRl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2667000"/>
            <a:ext cx="25908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Rain Gauge </a:t>
            </a:r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rain gauge measures how much precipitation falls.</a:t>
            </a:r>
          </a:p>
        </p:txBody>
      </p:sp>
      <p:pic>
        <p:nvPicPr>
          <p:cNvPr id="36867" name="Picture 2" descr="http://t2.gstatic.com/images?q=tbn:ANd9GcRwKoKNYnDHwVuRd8EX0L2LdNio8InLaXn-NESmWFM7hwNYic2QP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3200" y="2667000"/>
            <a:ext cx="297180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Barometer </a:t>
            </a: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barometer measures air pressure. </a:t>
            </a:r>
          </a:p>
        </p:txBody>
      </p:sp>
      <p:pic>
        <p:nvPicPr>
          <p:cNvPr id="38915" name="Picture 2" descr="http://t3.gstatic.com/images?q=tbn:ANd9GcTs4IOZQ0j8Dn5K483GA5j8db1nLjH4JjrXwvfWxyWC8mXYHXIow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2667000"/>
            <a:ext cx="2819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Wind Vane </a:t>
            </a:r>
          </a:p>
        </p:txBody>
      </p:sp>
      <p:sp>
        <p:nvSpPr>
          <p:cNvPr id="409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wind vane measures the direction of  the wind.</a:t>
            </a:r>
          </a:p>
        </p:txBody>
      </p:sp>
      <p:pic>
        <p:nvPicPr>
          <p:cNvPr id="40963" name="Picture 2" descr="http://t0.gstatic.com/images?q=tbn:ANd9GcS1xT7WvlHTyK0EAU11jb6NjnfbjYNr3izCtp8CcMak-ZaLBSa-DZgaw1Lw1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2819400"/>
            <a:ext cx="30480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4191000" cy="116205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5600" dirty="0" smtClean="0"/>
              <a:t>Anemometer</a:t>
            </a:r>
            <a:endParaRPr lang="en-US" sz="5600" dirty="0"/>
          </a:p>
        </p:txBody>
      </p:sp>
      <p:sp>
        <p:nvSpPr>
          <p:cNvPr id="43010" name="Text Placeholder 5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4038600" cy="45720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600" smtClean="0"/>
              <a:t> Measures wind speed </a:t>
            </a:r>
          </a:p>
        </p:txBody>
      </p:sp>
      <p:pic>
        <p:nvPicPr>
          <p:cNvPr id="43011" name="Picture 1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743200" y="2590800"/>
            <a:ext cx="3055938" cy="3167063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Cold Front versus Warm front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65638"/>
          </a:xfrm>
        </p:spPr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Cold Front: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Cold air mass meets warm air mass.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Cold air moves under the warm air,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    pushing it up.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Moves down from Canada.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Warm Front: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   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Gray clouds and steady precipitation.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The warm air slowly moves up over  the cold air.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 warm front forms as a warm air mass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    pushes into a cold air mass.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     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/>
          </a:p>
        </p:txBody>
      </p:sp>
      <p:pic>
        <p:nvPicPr>
          <p:cNvPr id="45059" name="Picture 2" descr="http://t0.gstatic.com/images?q=tbn:ANd9GcQPyjkYu9g2NZvh8t7bPZHWED5tH2PIA58yAaJCSMynukrcPu6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4800600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0" name="Picture 4" descr="http://t0.gstatic.com/images?q=tbn:ANd9GcQWHP9rFdbp1HgyZDZccTDN6tAfcITZ5rUf7i7QXF53ssZRwZMGr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29400" y="2133600"/>
            <a:ext cx="22383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471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mtClean="0"/>
              <a:t>I learned how clouds form and that tools measure weather and wind.</a:t>
            </a:r>
          </a:p>
          <a:p>
            <a:pPr>
              <a:buFont typeface="Wingdings" pitchFamily="2" charset="2"/>
              <a:buChar char="§"/>
            </a:pPr>
            <a:endParaRPr lang="en-US" smtClean="0"/>
          </a:p>
          <a:p>
            <a:pPr>
              <a:buFont typeface="Wingdings" pitchFamily="2" charset="2"/>
              <a:buChar char="§"/>
            </a:pPr>
            <a:r>
              <a:rPr lang="en-US" smtClean="0"/>
              <a:t>My favorite part was when we learned about precipitation.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endParaRPr lang="en-US" smtClean="0"/>
          </a:p>
          <a:p>
            <a:endParaRPr lang="en-US" smtClean="0"/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pPr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Water Cycle 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534400" cy="4389437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mtClean="0"/>
              <a:t>Evaporation happens when liquid turns into water vapor.</a:t>
            </a:r>
          </a:p>
          <a:p>
            <a:pPr>
              <a:buFont typeface="Wingdings" pitchFamily="2" charset="2"/>
              <a:buChar char="§"/>
            </a:pPr>
            <a:r>
              <a:rPr lang="en-US" smtClean="0"/>
              <a:t>Water vapor rises, cools and condenses into water droplets.</a:t>
            </a:r>
          </a:p>
          <a:p>
            <a:pPr>
              <a:buFont typeface="Wingdings" pitchFamily="2" charset="2"/>
              <a:buChar char="§"/>
            </a:pPr>
            <a:r>
              <a:rPr lang="en-US" smtClean="0"/>
              <a:t>These droplets turn into clouds.</a:t>
            </a:r>
          </a:p>
          <a:p>
            <a:pPr>
              <a:buFont typeface="Wingdings" pitchFamily="2" charset="2"/>
              <a:buChar char="§"/>
            </a:pPr>
            <a:r>
              <a:rPr lang="en-US" smtClean="0"/>
              <a:t>The drops become heavy and they fall to Earth as precipitation.</a:t>
            </a:r>
          </a:p>
          <a:p>
            <a:pPr>
              <a:buFont typeface="Wingdings" pitchFamily="2" charset="2"/>
              <a:buChar char="§"/>
            </a:pPr>
            <a:r>
              <a:rPr lang="en-US" smtClean="0"/>
              <a:t>Some of the precipitation flows into streams, rivers and the ocean.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Solids, Liquids, and Gases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Solids</a:t>
            </a:r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Liquids</a:t>
            </a:r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Gases</a:t>
            </a:r>
          </a:p>
        </p:txBody>
      </p:sp>
      <p:pic>
        <p:nvPicPr>
          <p:cNvPr id="18435" name="Picture 2" descr="http://t0.gstatic.com/images?q=tbn:ANd9GcTnBGl-iPm8xXuGuPNqc6waU7NDgdRgcOjyMKMyb58mKaGIfkg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1828800"/>
            <a:ext cx="1676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 descr="http://t0.gstatic.com/images?q=tbn:ANd9GcTFDFLwusTrPz-zgCvauqpTdq6L45RBMsmka3dqk3hasYq1kzT9U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14600" y="3352800"/>
            <a:ext cx="1905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AutoShape 6" descr="data:image/jpg;base64,/9j/4AAQSkZJRgABAQAAAQABAAD/2wCEAAkGBhMSEBUUExIUFBUUFRoVGBQYGBQYFxcUGBQVFRYXFhUYHCYfGBkjGhQUHy8gIycpOC0sFR4xNTAqNSYrLCkBCQoKDgwOGg8PGiwkHCQpLCw1LCwsLCksLCwsLCwsLCksKSwsLCwsLCwsKSkpKSwsKSwsLCwsKSwsLCksLCwpLP/AABEIAMAAwAMBIgACEQEDEQH/xAAbAAACAgMBAAAAAAAAAAAAAAAFBgMEAAECB//EADoQAAIBAgQFAgUBBgYCAwAAAAECAwARBAUSIQYTMUFRImEUMnGBkaEHI0JSscEzYnLR4fAVFhdDg//EABoBAAMBAQEBAAAAAAAAAAAAAAABAgMEBQb/xAAmEQACAgEEAgICAwEAAAAAAAAAAQIRAwQSITFBURMiFGEVMkIF/9oADAMBAAIRAxEAPwD22WQKCT2oNNmzk7WAqTN8cwOjTse57/ShIetoQ4tibLpzGTVfV9u1akzSS1r296qruRbr2+tF5Y4cNEZJmVVUXZ3Ow/NOVLwIqR5u4tfew/NVjj5NWrUb/wBL0Lw3FeHxms4Ym0baSSpUEkXBAO5Fu9XonvVKKq0RHIm6L0WdOFt1Pk1qPNpB3vc9f+Kpla51UtqLsPpnCabm9/HmoEz3c3X6f80I11mul8aALYnPLAaAL979KrTZ1IRYWHkjr/xVIvWaxQoIAhBnbAjVuB7bmpsdnRG0fi9zQgEV0BT2oAhh8+O2q3ubVcxWdoFuvqJ/T60DMQrnl0nFWFl+PP3F72Nz46CrkueLouu7W6W2vQZYzUnJXuRQ1FATx55J3sbnx0q82eLy7j5ulvehYiWr2AytW9TC47D+9J7fQWQx524O9jft4ophczVhubW87UNz6fDw8tXKo0raE26va9vahKMaexSVoy+WpbWOitet0pxZm46E0ZyjHhhpvdrEms5Qo3s1muFYnUNwB+KoYfCM5sB96I5tjdIC+d/tUuVkGMHzVptRsl9lcZcI2Vi17G9RcSYuIQkSosg6hGAIJHS99qC55xSVzAYU6QjwGQMb31K2kg+1iKGZzhxMEAmFhfpvta/T62rfDi3tOfRxZc7TrwI/D+fYuJnDQwJzZzLIzMS1ibaVVdgANhXpOXTrMhZQVIaxUm9utjf6CgOVZaDHy5MINYN9bdXPX5j0A8Cj+EZIwQhTUethbp06fU11ZYQgqiZRlc7fBMYjestbtXcWJJ2uPpUvXrb81xv9noJp9ENxXJWpgi97/ao8QoHShDORHUbuB5rcbt3FSGMHrVdCIfiB2Fa+JNTLhF82rYwo8ii0BD8Sa1zzUzYf6Vz8LS+oEbS+9qrTTt2/NSyjex6D+tDMyxoUG1d2nwKXNEOVEWIxzrvrNFsk420DRKLr2YdR7GkafNlLlbgsLEjwD0qKPEkmvTyaGE4dGW/kYv2hZ+ZXw3KsTBiFlubfLYg/1opw/wAQ89yrKPlJuBYi1L0WAE9gQCQCBe4G4tuR4O4pmyTIhhksDdj1b+wHi9eblx4sUXFdkLG5SVl4wWojw/H6yfC2/WqDjyaMZVKiAKD6mrzJ9HYnyd5zICNNrnr9KFvjHjiITe1zbvaiOZYI3LA7UOMB81pipR5ImrdHludkyYoTFiGVGSx2Fib7++1MmT5hHIscUMRLadMrkDfydR6jr+aYsRkkb7vGjHzapcPgxGLIgUeFFehPPBxpLk5ZYVLh9HOPKrpDHaSRU2H8xHjptUHFmXYqN8O+AjiZVLiVGIUMDGFQubXIW3Qd7UwYHLAReRQd7gHsB3+tCcwzXDOzRQyRM6fMqEEqL9wK81y3PbZpJbVdCjwZHiI0njxOzRTEBjq0lXIYBWbqPVYU3r03vQLM4G061BJFiV3sRfY28g2o6mIYqusXbSNXX5u9bvGlFE4pNtm+ZWi1Y3+mo2v2FTRvuJV+td7VXELH2rpcOfNLavYKRIXWtCVa0uFPtXRwvsKVIdnasPapFT2FQiE/9tXYVu1TtCwLm8ugt9f0pUzTGX70xcWxuAr9vlJHm9IuJxRN7gDf8ivpf+eouCkc82BYpr4yY+EUUYhxQB3FUnO//FYoPv8AXt+a772Jr9szfseOHJUZh2I803tEPN/vSnwnkx0B26dTfz2FMKXBr5vWtSycFwy1wWeTV3KMN+8B8XqDl0YynD6Vv5P6V5039TqjyRZhIzHSOg/rVPkt4o3PECKqciphNUKa5KHLPgVrQfAohyDWjEfFXvIpkeZZjFymViCpBUi5GxFuvavE48zjgzMvg4dEQHLlVlGiy9NDHckne969W4g4baYXQ6X8HoR9uhpOk4ExJc/uOtrHWth5Nyd/xXXp8OnauUqM5bn2GMgzyOaboQWAWwvpFiW1frb7CmRl8MPxQ7hng74YFnIaRhbb5VHe19yaOnC/9vWWaePf9OghBxQP5beQawxN7fpV84YeKz4cfy1lvLoohD7fit7+34q78OPH6VrkD/op70LlFPU3tWtbeKviE+K3y6TkhqygpP8ALW9P+Sr+j/tq0YaVoYOmwaupUopBFiKSM4/Z7KDeH1j+XYMPyRevSRDXQjrbFqZ4X9BNJ9nk2L4Ql2EccxsOjIFue++rarL8PyoFbE2AttGuk3A6jrYNXqBjqtjcvWRdLDobg2BIbzv3rq/kcsq3EPGq4E3M+IQmHKJeNdBAZbBht1Um+9JXA/HrLeJneUvKSusayF7Bmt3tT9iOD8Rz+YpgcWtokD6enXRuAe+1Wck4GSKUzSBGcm4VFCRqfYd6ic8PaZnGHDTD8SkqCQASASPBtVqOZtgPNZpNTYeLe5rzZtHXH0iyVrWitk1zzayo0bXkp5xHNyX+HMYmK2QyatAYkAFtIJIG5+1IC8TYuLA5lNz+euFISCdlS7SqoE2ygBkEjWG3Y70+5xg+fC8XNki1jSXjIDgHrpJBtcbXt3peg/Zrg0wz4cGbRJFyTeVzpTWJPQp9KnUAdhW0GkuRXEq5Txr8VmkMEMgMS4RppxpI/eEoFF2AO2q+229PWkUtNw5Bh74hDKJo8IMOJVvI/LRQFtEAQzAgEbbmp+EMXK2FUzc0PqY2lUCRULFkU2tqspUarblT1pTSfMQtHWK4kVMbHhuVMS6O2sRtpBUxdGOxFnNz2sKLYmVY0Z26KpY/QAk/0rDpJDEDULgGwuAbXse3QfismCurKwBVlKkHoQRYj8XqA3RPPctzfHRvgMRLPzYcwk0thyiDk81GlhETAamUAWN/F+9ejqlLuW8H4eAxkNLJyL8lZZGkWEEAegHpYbXNyBteuOEcfK74gyHEFOYOUZownpAKsV9K2BYGy22AU/xVpP7coVoIZxmkkTqseDnxGoXLRmEKtj0YyOu/0oPxTxc+CeF3iQwyABkDj4lZC1vRDe0q7qCFN+tNnOFVZMDC0qzGNDKq6VkKgsqk3IDdQKiPHaBuJNCQyhrEXANmFiLi9mHY+1JWAx2NGapA86SBkllniRRy4IrquFCsQH5jHUSWve+wsKdzNStlfAOHhmM5lxMsrSCVmeUgNINgWRNKsANgCNqqHF2K4iun7Smkw8SrKBiZsw5AATphziSvjTfli3W9PvFmafC4KedRdo4yVHlz6Uv7aiKG4TgPCJGkf7xhHiji47vYrNe+2kC63J2N+tVo4vi58ZBP8Q+GdQgDoUTWrlmaJgARbVGAd7mMtVy2tppcBcSPJ5cXhsyjwuIxPxUc8DyI5RFdJImUOp0fwerb/enXlig2W5BDBJzS0ksujRzpn1uIwSdKm2wuST570u/tKzjHwYcy4YKEAux/iF2AsFvvsbk3rOTtj4fQ+coVnKFIWQ8SzNDFNfaUAi/dbdWUm43B6U6YPMlkUEdT2pzxyiTGcWWuUK1yhUcmMVRcmwqieIk1WCOe99O1vqahRk+inKC7CXKFbCVVw2aJJ8p38HY1ZWQGk0/I04sgxuItYeap/E1LmsYtqvv0+tCDPXTiinGzGd2EfiK18TQ7n1w+Kt/tWqx30RyFPiq18TS5PnunsPzWYTiFXIFrE9O4vWv40qugD02YBRvv7CguL4pYNZQv9fyelSYqTSCT1pRzPHC5tYfSuvTaSOR8obuIxRcaMDZlB+mxo9g84WQXU/Udx9fNeTNjN6K5HmrCTvtbfyDWufQRSuKJ3XweljFVnxVCviKz4ivM+NC6CfxVZ8VQzn1zz6PjQWFfiq38XQnn1nPo+MLCj42wJ62HTzS7xUYcZoV4gwibUC19iR0tex+9XXnOk262oNPNb8frtW+HTxk7ZUeOQZmUDWAjfRYWtbt2+lvFU4MfKlv3nqHcdx9u9azDHe9DHxV696OnThTREmek8J5zz30SkGy+m5/P1NWOL84+BOH0xHkPIVmZUZyqhCV2G+7Wrz7KcYyuGBIINMeL/aA2krazLtf+9eHqNDNz+nQ3NJdWb4Qzp8UhlK6WWV02BHytYbH2tTzg3Je3ivI8ozdo2ZIWYcyQyEX/AI3O/wBulerZFOLBLktpuW9+9cuowyxr7dhityo1n8bbEfKP60CMtH+I8Rpjtfdj+lK3Mo06+hrk7L8Av9Kq5niQotVrDSgRe+9K+fYw136bFvnQN0gfmGYA6h2a1+m9ulQZTjQsyHwwNLuGzJpGlB2KSFQP8v8ADVyIHr3G9e5HHGcFXRhdMfc6xe2x2615jxhJJoLLKVUWGkbEktbdvHtTR/5TXH16UCx6K4IYAg9j+ayx6asbhdMpz5TB2V5grFY11PYAGS3p2HUnvTHh8ToZNxubHa+1BEsoAAAA6AbCreFkJIHeq/rGpckXfR6PDjAygjpa34rvn0Owa6I1XuBv9am5leHKPLouuC3z61zqqc2s5tTQUW+dWufVQyVnMooKJ8XiiFuO1qAyYg+u5uCbiikh1Cx70sY4sjFT9vcV36OnaDoF8RKjRszgkINVgSN/saEZLjI440RnBZt7XvbVuB7WotiWDAgi4I39xVGLCRp8qKPcAX/NejNNTU411RHimHsHjFU9P1osmVJiSXJKHYG1t/f60sYa5IAp3y6Hlxhe/f61yavLXMewRLluURQ7qCW/mPX7eKceGID6nPfYUpCSnrIMckkQC7FRuK8PVSlt5OjElfIC4nxN5rfyigxejnFeHRW1A+pu3070uF6vBTxqhz7JHxmkW80uZpib0ZxCBlt+tLeYwsp3H3r2NJKKfPZlLoBJhNEsjg/4ltvBAtU4lPmtyKa3hsEzmyg12SkoR46Mqtk+DhZmsovfqKjxELA2II+1M2VYERDyx6nt9jVpiD4Ncf5W1/o02iXFhXY+lSaY8nybl2Z7avHj6+9EQbdNq1qrDJnlPoFFIscys5lVi9Zrrnoon5lZzKr6q1rooCzzK1zKr66zVRQE+uocTAsgswv/AFrnVWF6atO0IEYjh0/wuPodqgThtyd2UfrR3mVnMrdZ5oVIjwGWpFuNz5P9hV3mVAXrWqsJXJ2xlnmU3cEQ7O/mwH2pJ1U+cF48yRMuw0GwA62PmuTVNrGaY/7GuIOHmkYyIbm3y+48Uq4vASRbOpXYb72+l69OtUc+HV10sAw8GuPFqZQVPlGsoWeVFq5drix6V6Fi+GY5HLEWuLADt03/AK0Dw3BTFiWOldVgL7lfJtXdHVwa9EOApHBx90X8V2LDoLCmE8HvzmQG6qurV0vfooPmrGWcEMykynSSNlG5B9zWktTjq2xbBW1VovTLguCZGSQv6W3CC/e/U27UTy7giNVBlOpu4HT7VEtVjXkNjEYvWtdNsvAZMjkMAnVFB3+9+lCc14VlhQN8wJsQNyDVxz45eQ2MDF6zVTLknBbuytMAqddP8R9vYUw5hwdBIvpXlt2K/wBxUS1WOEqGoHnBeta6ZcfwHKi3QiTyo9J+1zap8N+z5mQF5NLnqtrge16v8nFV2TsYp66zXTXjeAWWJij63HRbWv5G9c5RwG7WMxCj+UbkjwTR+Tjq7D42Kmut6q9CxXA0JQhfSexoE37P5gVAdTf5j/L/AL1MdVja5Y3jYs6qzXTk/wCzvpplHvdb797b7VYyrgQJNrkYMq/Kvk+Wv/Sh6rGldi+NiMWrWqvUs04dimUjQqsSPVYX2pdxvAVmAjuQRub9GuN7eLXqI6vHLvgbxtCgHpv/AGfxHXI29tIA367+KrYfhAjE8trso0ksbgWsdXb2FPmHwqoLIoUAWsBasdTqIuO1eRxg7smrRrdctXnG5T/8xDa/MWxk5X/66tOj/VequD4qwssrRJOpdb3XcGykhiLgagCDuKB4rhyR8wlkUMsaR8yMNbQ+MeNo+YvjSqqD7tVXDZJNKmEQQtA2GieN5HsLloDFaOxJZS513P8AKPNYuUr4Rg5yvoaxn8B5REgInOmNhcqzDsCNgdjt7VaxuNjhQvIwRBa7HYC5AFz23IpKyLIMQ6YKKSEwR4FtbaipMsoVlXlhWPouxOo9fFG+N8veeBIUUssk8Qlt2hDhnJ9rLb71W51dFKb2t0E5M6hV2RpApSMStfoIySoe/i4NcR8QYdkaQSoUQAs++kA3sSbWtt1pCznh7ExQ48Ro7gRRwYewLNyCzO6jqzadWn6CrWbfENlUsUcWKYWSNXeONXaLUEIWJPWAFH8QBNR8kvRHyyV2hw/9lw3LMnOTQCo1b9W+UDa5J7AVcweOSZdUbK63tcG+47EdiPB6UkZmmJmy140hxL2aIo0iRI7Isqk6YlIK2Cg+oA0d4cy2QYnE4hkMSz8vTEdJa8alTI2kkAtfoD0G9WptvopTbdF/M+JsLhzabERRn+VmGrfp6etWsHmMcsQlRwY2GoNuBbzv9DQDivJZJcVgZI1JEM5MhFtkKWBPkXFvvSjgspxk8shUPpV8RhbFiCgmlZmf1dVVWsLeBUym0+hSyyjKqH7F8XYSN0V50UyBWU72KvfQdQFhextc72opJOqqWYgKoLE9gALk3+lJOPyeXTjcOMMzidUSF7ry1RIUjQOb3QowZum9MOb4GQ5dLEvrk+HaMW6s3L07fX+9WpP0VGUubLOKz+CMKXlUB0aReu8aqGZhbsFN/pXWKzuCO+uVEsnMNz0jLaQ/01WF6UOG8hxJxGGecFolwIisyqpjdgFaMqDc+kdTUeF4ZmTLMWdDmeZGjjRrF0gS6QxbbXCXO3c+1Tvl6JWST5oc4M9gdDIJU0L8zE6dP+rVbT172rMLnUMjtGkgLre6kMDYWuVDAahuNxcb0h5tkWJlgnkSF0LYKPDCM6eZK4ZSXIDekBbjc3o3NlcvxOtxMziN1w7gryYyyeoSBVBU3A+bV02NG9+hrJK+g1gOKMNNK0UcytIt7puDYHSStx6hcWuKs4XN4ZJHjSRWePZ1H8J8E9L0o4LJ5nGC0wNA+EjZWeTTuxh5YVbE61LnUT/l9644Rw+MiXDxgMm7HEh4ty/qJYTFvWWbSBYdDftSU3fQlOXlDdhs/gkfQkqs1ythc7gXIPg1r/z8GlXEqlWkEII3/eltIQ+DfbekzgSXFRxtqixTO5kkkVo4441ldmfZns7kmw2uBUWU8GzRjBEhvXIs2LU22lTXKjkX2NzpNuvp8Ub5NdE/JKk0j0gCt1i1utjpMrRrdZQBBi8QsaM7GyopYnwFBJP4BpQ/+SFbCNOmHkusqxmJioZtS8wFSL/wHV9KaM5y8z4eWINoMkbJqtqtqBF7XF+vkUvYLgIRzxSc30RrGTHpsGkjheEN1NgVe9vI61lPd/kynvv6lnG8TyERfCwiZ5IPiSjPoIiOnSAbEFyWsB/lNT5ZxZFP8OFDasTG0oFvkVNm1Hzq2qnguD5YNBhxIXRCYDqi1/uxI7xEesWZdVr73sDatYfgjlSxPDOycqEw/IjsQz8xm1NsCT7UXOxXO7LmI4kYYw4WOIOyxiQsZAoszWC209e9vFqlizxpZGWCIOkb6JJGfQoYEa1T0kuV38Dtegk3BUxx0s4kgtJy7SPCJJYzGpX92G9Ck3vf2G1FMPkE0DOcPMoWRy7pKhZRI3zuhRlK3N2Km432tR9n2Cc2+Tc/FHqxipHvg0DlifSxKM5XYbEBf1FSZPxMk7RIFYPLhhibdlRiqgE+SWP4oc3BDM8mrEsUxIX4hVRVMrKukkODeNSLAqOw61aHChXFGeKcxAxJDoEaMQke4AZ72/HYUXOwW+zscSlsXNAkQbkBNbmQD5wTYLpJJAUm30811k3EL4q0kcFsO1wJXcK5sSCRFY7XHcj6UJg4JmXFzTCSACSXmrKYRJOvpVdCl/Sg2JuL9aJRcLlcWZ1dI11X0RIyGT0kWmOso/W9wgPuKLmJOb7LvEGdjDRq2jWXkWNV1Kt2Y2+ZthQ3EcUTHQsOGVpnDty2mjty49IZtceoXLOqgfXxVvijhsYxYlOj93MknqXVdVPqW1/4htWsTw6wmSXDyJDojMRTl6kMbOH2VWXS2odf0pvcVLdbroqYXjMTJDy4v3s6SsEdtKo0JUOkjAEjduw7UR4f4gXFI9gA8UhidQwYBl/lcAalIPW3mhKcBIHh/eEpHFPGwKjU74jeRy17De5tpPWjuUYF4lKM6MoNk0oEIXwwU6Sf9IH0oju8hHffJQxPEjDGNhY4g7LGJCTIF+Y2C2IPq2v9KkwnEqNNiYnHLOGsSSQdURQPzBtsPmH2oPieC5mx82IDwBZdBDNEJJY+WpFo9XpF731b/KNqs59wUcTMsgnaMmIwT6VF5Yib6fCm9+3Rvalcybydr2b/APdLjDaYbnFa2QM6raNRcO1xsCNP5q5ieIHEggWJecYedZpLRhRIEILhSe9+lDeIeDHmxMMkfw4SKIxCOWMyKu+zKnykgWABqZ+Cy83Mlm5g+G+HI5aL/wDbzNQA9HYC2k9KPvYfdWR4f9oERQSOulLSgtqDATQm7R3GxuvqVv4qY8sxLSRI7IY2dQxQkEqSL2JHU0GxXCzzRQxTSRskUyyELFp1ogOhSNVkN7ElRY2tYA0xKKqO7yXDd5Nit1oVurNDKysrKAMrVq3WUAC+JszOHwc0otqSMlb9NR2W/tcilSfF4jBzSR/FtIpwjTq8wVuXLGyg3sB6H6W89KesVhUkRkdQyMCrKRcEHqCKHw8N4ZFKiFbEqTe5JKnUtySSQCL26VnKLbtGU4tu0LcPEUpwIx2snRKXlg7JF/hvFuAdaCz79SD5qlDn+KaWOKWSWMrGcVNy01OEkfTDAqBWJsCLn2NOL8N4Y80GJbTuryDezOttLEXtfYfXveu8bkMMsgkZSHClNas6MUJuVJUi4vvUuD9kuEvYr5pxY0uJwq4dpzHLE8ziNF1mO+iM2cbAsDv4qTOc/nhxcSQlpUiw5mxCtbU0ZkVdQIH+IAGa3e1qMY7g3CyujPGfRGIgFZ0UxDcIyqQCu/SruEyOCJi0cSISgjOkWGgEkLp6Wux7d6Nsn5Fsm/JQ4Jxjy4JZHYvreRlJ68sytyxfv6bb0py8cTibFM7gQBcUsQ0gFZMPpT5u9ywN/evRMJg0ijWONQqINKqOgA6Ch78J4QoEMClRI0tt7cx92J379x0qpRk0qZUoTaSTFrCZziDhxhppiMQcYuFaVdKsEKibUu1r6LgG3XtXCcQT4ZpMPzTOy4yCFJXAZuXMAzq+kAa1UPufIpuxeQYeXXriVtZVm6glkFla4NwQNri1cScNYZoxG0CMitrCkX9drajfcm3c3pbZeBbJeGBeMc7kinwkMRlvKzs4iVWcxItzYMOupl/WpFx0kmKGFErxqsImLnTzpCXK6RtZQtrEgE7gbVexvBmEkMd4tHL1BRGTELNbUCIyLg2F6nPDOFMax8hAqXK6RpKk7kqy2ZSbC5B3p7ZXY9krYLzHMpIsdg4FlOhllaQtYluWi2DG3X1hidug+4rK+JpgFCsZFnzFooma7H4dQWcqbbj0mxPbzamZ+FMKyaHhVxr1+u7sXsBqLMSxNgB16C3SrONyLDzBFkhR1jN0UgWU2tsOnTa1Jwl7DbJ82L3FedyJjMNBEZrOrySCIIzFBYLYN/mvvTVhNo19TNt1a2o/W216EY7gvCSMhMWnQpQLGzRroJJKlEIBBJ6UXweCSJAkaKiL0VQAB9AKcU03ZUYtNtk9ZWVlaGhlZWVlAH//2Q=="/>
          <p:cNvSpPr>
            <a:spLocks noChangeAspect="1" noChangeArrowheads="1"/>
          </p:cNvSpPr>
          <p:nvPr/>
        </p:nvSpPr>
        <p:spPr bwMode="auto">
          <a:xfrm>
            <a:off x="63500" y="-885825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8438" name="AutoShape 8" descr="data:image/jpg;base64,/9j/4AAQSkZJRgABAQAAAQABAAD/2wCEAAkGBhMSEBUUExIUFBUUFRoVGBQYGBQYFxcUGBQVFRYXFhUYHCYfGBkjGhQUHy8gIycpOC0sFR4xNTAqNSYrLCkBCQoKDgwOGg8PGiwkHCQpLCw1LCwsLCksLCwsLCwsLCksKSwsLCwsLCwsKSkpKSwsKSwsLCwsKSwsLCksLCwpLP/AABEIAMAAwAMBIgACEQEDEQH/xAAbAAACAgMBAAAAAAAAAAAAAAAFBgMEAAECB//EADoQAAIBAgQFAgUBBgYCAwAAAAECAwARBAUSIQYTMUFRImEUMnGBkaEHI0JSscEzYnLR4fAVFhdDg//EABoBAAMBAQEBAAAAAAAAAAAAAAABAgMEBQb/xAAmEQACAgEEAgICAwEAAAAAAAAAAQIRAwQSITFBURMiFGEVMkIF/9oADAMBAAIRAxEAPwD22WQKCT2oNNmzk7WAqTN8cwOjTse57/ShIetoQ4tibLpzGTVfV9u1akzSS1r296qruRbr2+tF5Y4cNEZJmVVUXZ3Ow/NOVLwIqR5u4tfew/NVjj5NWrUb/wBL0Lw3FeHxms4Ym0baSSpUEkXBAO5Fu9XonvVKKq0RHIm6L0WdOFt1Pk1qPNpB3vc9f+Kpla51UtqLsPpnCabm9/HmoEz3c3X6f80I11mul8aALYnPLAaAL979KrTZ1IRYWHkjr/xVIvWaxQoIAhBnbAjVuB7bmpsdnRG0fi9zQgEV0BT2oAhh8+O2q3ubVcxWdoFuvqJ/T60DMQrnl0nFWFl+PP3F72Nz46CrkueLouu7W6W2vQZYzUnJXuRQ1FATx55J3sbnx0q82eLy7j5ulvehYiWr2AytW9TC47D+9J7fQWQx524O9jft4ophczVhubW87UNz6fDw8tXKo0raE26va9vahKMaexSVoy+WpbWOitet0pxZm46E0ZyjHhhpvdrEms5Qo3s1muFYnUNwB+KoYfCM5sB96I5tjdIC+d/tUuVkGMHzVptRsl9lcZcI2Vi17G9RcSYuIQkSosg6hGAIJHS99qC55xSVzAYU6QjwGQMb31K2kg+1iKGZzhxMEAmFhfpvta/T62rfDi3tOfRxZc7TrwI/D+fYuJnDQwJzZzLIzMS1ibaVVdgANhXpOXTrMhZQVIaxUm9utjf6CgOVZaDHy5MINYN9bdXPX5j0A8Cj+EZIwQhTUethbp06fU11ZYQgqiZRlc7fBMYjestbtXcWJJ2uPpUvXrb81xv9noJp9ENxXJWpgi97/ao8QoHShDORHUbuB5rcbt3FSGMHrVdCIfiB2Fa+JNTLhF82rYwo8ii0BD8Sa1zzUzYf6Vz8LS+oEbS+9qrTTt2/NSyjex6D+tDMyxoUG1d2nwKXNEOVEWIxzrvrNFsk420DRKLr2YdR7GkafNlLlbgsLEjwD0qKPEkmvTyaGE4dGW/kYv2hZ+ZXw3KsTBiFlubfLYg/1opw/wAQ89yrKPlJuBYi1L0WAE9gQCQCBe4G4tuR4O4pmyTIhhksDdj1b+wHi9eblx4sUXFdkLG5SVl4wWojw/H6yfC2/WqDjyaMZVKiAKD6mrzJ9HYnyd5zICNNrnr9KFvjHjiITe1zbvaiOZYI3LA7UOMB81pipR5ImrdHludkyYoTFiGVGSx2Fib7++1MmT5hHIscUMRLadMrkDfydR6jr+aYsRkkb7vGjHzapcPgxGLIgUeFFehPPBxpLk5ZYVLh9HOPKrpDHaSRU2H8xHjptUHFmXYqN8O+AjiZVLiVGIUMDGFQubXIW3Qd7UwYHLAReRQd7gHsB3+tCcwzXDOzRQyRM6fMqEEqL9wK81y3PbZpJbVdCjwZHiI0njxOzRTEBjq0lXIYBWbqPVYU3r03vQLM4G061BJFiV3sRfY28g2o6mIYqusXbSNXX5u9bvGlFE4pNtm+ZWi1Y3+mo2v2FTRvuJV+td7VXELH2rpcOfNLavYKRIXWtCVa0uFPtXRwvsKVIdnasPapFT2FQiE/9tXYVu1TtCwLm8ugt9f0pUzTGX70xcWxuAr9vlJHm9IuJxRN7gDf8ivpf+eouCkc82BYpr4yY+EUUYhxQB3FUnO//FYoPv8AXt+a772Jr9szfseOHJUZh2I803tEPN/vSnwnkx0B26dTfz2FMKXBr5vWtSycFwy1wWeTV3KMN+8B8XqDl0YynD6Vv5P6V5039TqjyRZhIzHSOg/rVPkt4o3PECKqciphNUKa5KHLPgVrQfAohyDWjEfFXvIpkeZZjFymViCpBUi5GxFuvavE48zjgzMvg4dEQHLlVlGiy9NDHckne969W4g4baYXQ6X8HoR9uhpOk4ExJc/uOtrHWth5Nyd/xXXp8OnauUqM5bn2GMgzyOaboQWAWwvpFiW1frb7CmRl8MPxQ7hng74YFnIaRhbb5VHe19yaOnC/9vWWaePf9OghBxQP5beQawxN7fpV84YeKz4cfy1lvLoohD7fit7+34q78OPH6VrkD/op70LlFPU3tWtbeKviE+K3y6TkhqygpP8ALW9P+Sr+j/tq0YaVoYOmwaupUopBFiKSM4/Z7KDeH1j+XYMPyRevSRDXQjrbFqZ4X9BNJ9nk2L4Ql2EccxsOjIFue++rarL8PyoFbE2AttGuk3A6jrYNXqBjqtjcvWRdLDobg2BIbzv3rq/kcsq3EPGq4E3M+IQmHKJeNdBAZbBht1Um+9JXA/HrLeJneUvKSusayF7Bmt3tT9iOD8Rz+YpgcWtokD6enXRuAe+1Wck4GSKUzSBGcm4VFCRqfYd6ic8PaZnGHDTD8SkqCQASASPBtVqOZtgPNZpNTYeLe5rzZtHXH0iyVrWitk1zzayo0bXkp5xHNyX+HMYmK2QyatAYkAFtIJIG5+1IC8TYuLA5lNz+euFISCdlS7SqoE2ygBkEjWG3Y70+5xg+fC8XNki1jSXjIDgHrpJBtcbXt3peg/Zrg0wz4cGbRJFyTeVzpTWJPQp9KnUAdhW0GkuRXEq5Txr8VmkMEMgMS4RppxpI/eEoFF2AO2q+229PWkUtNw5Bh74hDKJo8IMOJVvI/LRQFtEAQzAgEbbmp+EMXK2FUzc0PqY2lUCRULFkU2tqspUarblT1pTSfMQtHWK4kVMbHhuVMS6O2sRtpBUxdGOxFnNz2sKLYmVY0Z26KpY/QAk/0rDpJDEDULgGwuAbXse3QfismCurKwBVlKkHoQRYj8XqA3RPPctzfHRvgMRLPzYcwk0thyiDk81GlhETAamUAWN/F+9ejqlLuW8H4eAxkNLJyL8lZZGkWEEAegHpYbXNyBteuOEcfK74gyHEFOYOUZownpAKsV9K2BYGy22AU/xVpP7coVoIZxmkkTqseDnxGoXLRmEKtj0YyOu/0oPxTxc+CeF3iQwyABkDj4lZC1vRDe0q7qCFN+tNnOFVZMDC0qzGNDKq6VkKgsqk3IDdQKiPHaBuJNCQyhrEXANmFiLi9mHY+1JWAx2NGapA86SBkllniRRy4IrquFCsQH5jHUSWve+wsKdzNStlfAOHhmM5lxMsrSCVmeUgNINgWRNKsANgCNqqHF2K4iun7Smkw8SrKBiZsw5AATphziSvjTfli3W9PvFmafC4KedRdo4yVHlz6Uv7aiKG4TgPCJGkf7xhHiji47vYrNe+2kC63J2N+tVo4vi58ZBP8Q+GdQgDoUTWrlmaJgARbVGAd7mMtVy2tppcBcSPJ5cXhsyjwuIxPxUc8DyI5RFdJImUOp0fwerb/enXlig2W5BDBJzS0ksujRzpn1uIwSdKm2wuST570u/tKzjHwYcy4YKEAux/iF2AsFvvsbk3rOTtj4fQ+coVnKFIWQ8SzNDFNfaUAi/dbdWUm43B6U6YPMlkUEdT2pzxyiTGcWWuUK1yhUcmMVRcmwqieIk1WCOe99O1vqahRk+inKC7CXKFbCVVw2aJJ8p38HY1ZWQGk0/I04sgxuItYeap/E1LmsYtqvv0+tCDPXTiinGzGd2EfiK18TQ7n1w+Kt/tWqx30RyFPiq18TS5PnunsPzWYTiFXIFrE9O4vWv40qugD02YBRvv7CguL4pYNZQv9fyelSYqTSCT1pRzPHC5tYfSuvTaSOR8obuIxRcaMDZlB+mxo9g84WQXU/Udx9fNeTNjN6K5HmrCTvtbfyDWufQRSuKJ3XweljFVnxVCviKz4ivM+NC6CfxVZ8VQzn1zz6PjQWFfiq38XQnn1nPo+MLCj42wJ62HTzS7xUYcZoV4gwibUC19iR0tex+9XXnOk262oNPNb8frtW+HTxk7ZUeOQZmUDWAjfRYWtbt2+lvFU4MfKlv3nqHcdx9u9azDHe9DHxV696OnThTREmek8J5zz30SkGy+m5/P1NWOL84+BOH0xHkPIVmZUZyqhCV2G+7Wrz7KcYyuGBIINMeL/aA2krazLtf+9eHqNDNz+nQ3NJdWb4Qzp8UhlK6WWV02BHytYbH2tTzg3Je3ivI8ozdo2ZIWYcyQyEX/AI3O/wBulerZFOLBLktpuW9+9cuowyxr7dhityo1n8bbEfKP60CMtH+I8Rpjtfdj+lK3Mo06+hrk7L8Av9Kq5niQotVrDSgRe+9K+fYw136bFvnQN0gfmGYA6h2a1+m9ulQZTjQsyHwwNLuGzJpGlB2KSFQP8v8ADVyIHr3G9e5HHGcFXRhdMfc6xe2x2615jxhJJoLLKVUWGkbEktbdvHtTR/5TXH16UCx6K4IYAg9j+ayx6asbhdMpz5TB2V5grFY11PYAGS3p2HUnvTHh8ToZNxubHa+1BEsoAAAA6AbCreFkJIHeq/rGpckXfR6PDjAygjpa34rvn0Owa6I1XuBv9am5leHKPLouuC3z61zqqc2s5tTQUW+dWufVQyVnMooKJ8XiiFuO1qAyYg+u5uCbiikh1Cx70sY4sjFT9vcV36OnaDoF8RKjRszgkINVgSN/saEZLjI440RnBZt7XvbVuB7WotiWDAgi4I39xVGLCRp8qKPcAX/NejNNTU411RHimHsHjFU9P1osmVJiSXJKHYG1t/f60sYa5IAp3y6Hlxhe/f61yavLXMewRLluURQ7qCW/mPX7eKceGID6nPfYUpCSnrIMckkQC7FRuK8PVSlt5OjElfIC4nxN5rfyigxejnFeHRW1A+pu3070uF6vBTxqhz7JHxmkW80uZpib0ZxCBlt+tLeYwsp3H3r2NJKKfPZlLoBJhNEsjg/4ltvBAtU4lPmtyKa3hsEzmyg12SkoR46Mqtk+DhZmsovfqKjxELA2II+1M2VYERDyx6nt9jVpiD4Ncf5W1/o02iXFhXY+lSaY8nybl2Z7avHj6+9EQbdNq1qrDJnlPoFFIscys5lVi9Zrrnoon5lZzKr6q1rooCzzK1zKr66zVRQE+uocTAsgswv/AFrnVWF6atO0IEYjh0/wuPodqgThtyd2UfrR3mVnMrdZ5oVIjwGWpFuNz5P9hV3mVAXrWqsJXJ2xlnmU3cEQ7O/mwH2pJ1U+cF48yRMuw0GwA62PmuTVNrGaY/7GuIOHmkYyIbm3y+48Uq4vASRbOpXYb72+l69OtUc+HV10sAw8GuPFqZQVPlGsoWeVFq5drix6V6Fi+GY5HLEWuLADt03/AK0Dw3BTFiWOldVgL7lfJtXdHVwa9EOApHBx90X8V2LDoLCmE8HvzmQG6qurV0vfooPmrGWcEMykynSSNlG5B9zWktTjq2xbBW1VovTLguCZGSQv6W3CC/e/U27UTy7giNVBlOpu4HT7VEtVjXkNjEYvWtdNsvAZMjkMAnVFB3+9+lCc14VlhQN8wJsQNyDVxz45eQ2MDF6zVTLknBbuytMAqddP8R9vYUw5hwdBIvpXlt2K/wBxUS1WOEqGoHnBeta6ZcfwHKi3QiTyo9J+1zap8N+z5mQF5NLnqtrge16v8nFV2TsYp66zXTXjeAWWJij63HRbWv5G9c5RwG7WMxCj+UbkjwTR+Tjq7D42Kmut6q9CxXA0JQhfSexoE37P5gVAdTf5j/L/AL1MdVja5Y3jYs6qzXTk/wCzvpplHvdb797b7VYyrgQJNrkYMq/Kvk+Wv/Sh6rGldi+NiMWrWqvUs04dimUjQqsSPVYX2pdxvAVmAjuQRub9GuN7eLXqI6vHLvgbxtCgHpv/AGfxHXI29tIA367+KrYfhAjE8trso0ksbgWsdXb2FPmHwqoLIoUAWsBasdTqIuO1eRxg7smrRrdctXnG5T/8xDa/MWxk5X/66tOj/VequD4qwssrRJOpdb3XcGykhiLgagCDuKB4rhyR8wlkUMsaR8yMNbQ+MeNo+YvjSqqD7tVXDZJNKmEQQtA2GieN5HsLloDFaOxJZS513P8AKPNYuUr4Rg5yvoaxn8B5REgInOmNhcqzDsCNgdjt7VaxuNjhQvIwRBa7HYC5AFz23IpKyLIMQ6YKKSEwR4FtbaipMsoVlXlhWPouxOo9fFG+N8veeBIUUssk8Qlt2hDhnJ9rLb71W51dFKb2t0E5M6hV2RpApSMStfoIySoe/i4NcR8QYdkaQSoUQAs++kA3sSbWtt1pCznh7ExQ48Ro7gRRwYewLNyCzO6jqzadWn6CrWbfENlUsUcWKYWSNXeONXaLUEIWJPWAFH8QBNR8kvRHyyV2hw/9lw3LMnOTQCo1b9W+UDa5J7AVcweOSZdUbK63tcG+47EdiPB6UkZmmJmy140hxL2aIo0iRI7Isqk6YlIK2Cg+oA0d4cy2QYnE4hkMSz8vTEdJa8alTI2kkAtfoD0G9WptvopTbdF/M+JsLhzabERRn+VmGrfp6etWsHmMcsQlRwY2GoNuBbzv9DQDivJZJcVgZI1JEM5MhFtkKWBPkXFvvSjgspxk8shUPpV8RhbFiCgmlZmf1dVVWsLeBUym0+hSyyjKqH7F8XYSN0V50UyBWU72KvfQdQFhextc72opJOqqWYgKoLE9gALk3+lJOPyeXTjcOMMzidUSF7ry1RIUjQOb3QowZum9MOb4GQ5dLEvrk+HaMW6s3L07fX+9WpP0VGUubLOKz+CMKXlUB0aReu8aqGZhbsFN/pXWKzuCO+uVEsnMNz0jLaQ/01WF6UOG8hxJxGGecFolwIisyqpjdgFaMqDc+kdTUeF4ZmTLMWdDmeZGjjRrF0gS6QxbbXCXO3c+1Tvl6JWST5oc4M9gdDIJU0L8zE6dP+rVbT172rMLnUMjtGkgLre6kMDYWuVDAahuNxcb0h5tkWJlgnkSF0LYKPDCM6eZK4ZSXIDekBbjc3o3NlcvxOtxMziN1w7gryYyyeoSBVBU3A+bV02NG9+hrJK+g1gOKMNNK0UcytIt7puDYHSStx6hcWuKs4XN4ZJHjSRWePZ1H8J8E9L0o4LJ5nGC0wNA+EjZWeTTuxh5YVbE61LnUT/l9644Rw+MiXDxgMm7HEh4ty/qJYTFvWWbSBYdDftSU3fQlOXlDdhs/gkfQkqs1ythc7gXIPg1r/z8GlXEqlWkEII3/eltIQ+DfbekzgSXFRxtqixTO5kkkVo4441ldmfZns7kmw2uBUWU8GzRjBEhvXIs2LU22lTXKjkX2NzpNuvp8Ub5NdE/JKk0j0gCt1i1utjpMrRrdZQBBi8QsaM7GyopYnwFBJP4BpQ/+SFbCNOmHkusqxmJioZtS8wFSL/wHV9KaM5y8z4eWINoMkbJqtqtqBF7XF+vkUvYLgIRzxSc30RrGTHpsGkjheEN1NgVe9vI61lPd/kynvv6lnG8TyERfCwiZ5IPiSjPoIiOnSAbEFyWsB/lNT5ZxZFP8OFDasTG0oFvkVNm1Hzq2qnguD5YNBhxIXRCYDqi1/uxI7xEesWZdVr73sDatYfgjlSxPDOycqEw/IjsQz8xm1NsCT7UXOxXO7LmI4kYYw4WOIOyxiQsZAoszWC209e9vFqlizxpZGWCIOkb6JJGfQoYEa1T0kuV38Dtegk3BUxx0s4kgtJy7SPCJJYzGpX92G9Ck3vf2G1FMPkE0DOcPMoWRy7pKhZRI3zuhRlK3N2Km432tR9n2Cc2+Tc/FHqxipHvg0DlifSxKM5XYbEBf1FSZPxMk7RIFYPLhhibdlRiqgE+SWP4oc3BDM8mrEsUxIX4hVRVMrKukkODeNSLAqOw61aHChXFGeKcxAxJDoEaMQke4AZ72/HYUXOwW+zscSlsXNAkQbkBNbmQD5wTYLpJJAUm30811k3EL4q0kcFsO1wJXcK5sSCRFY7XHcj6UJg4JmXFzTCSACSXmrKYRJOvpVdCl/Sg2JuL9aJRcLlcWZ1dI11X0RIyGT0kWmOso/W9wgPuKLmJOb7LvEGdjDRq2jWXkWNV1Kt2Y2+ZthQ3EcUTHQsOGVpnDty2mjty49IZtceoXLOqgfXxVvijhsYxYlOj93MknqXVdVPqW1/4htWsTw6wmSXDyJDojMRTl6kMbOH2VWXS2odf0pvcVLdbroqYXjMTJDy4v3s6SsEdtKo0JUOkjAEjduw7UR4f4gXFI9gA8UhidQwYBl/lcAalIPW3mhKcBIHh/eEpHFPGwKjU74jeRy17De5tpPWjuUYF4lKM6MoNk0oEIXwwU6Sf9IH0oju8hHffJQxPEjDGNhY4g7LGJCTIF+Y2C2IPq2v9KkwnEqNNiYnHLOGsSSQdURQPzBtsPmH2oPieC5mx82IDwBZdBDNEJJY+WpFo9XpF731b/KNqs59wUcTMsgnaMmIwT6VF5Yib6fCm9+3Rvalcybydr2b/APdLjDaYbnFa2QM6raNRcO1xsCNP5q5ieIHEggWJecYedZpLRhRIEILhSe9+lDeIeDHmxMMkfw4SKIxCOWMyKu+zKnykgWABqZ+Cy83Mlm5g+G+HI5aL/wDbzNQA9HYC2k9KPvYfdWR4f9oERQSOulLSgtqDATQm7R3GxuvqVv4qY8sxLSRI7IY2dQxQkEqSL2JHU0GxXCzzRQxTSRskUyyELFp1ogOhSNVkN7ElRY2tYA0xKKqO7yXDd5Nit1oVurNDKysrKAMrVq3WUAC+JszOHwc0otqSMlb9NR2W/tcilSfF4jBzSR/FtIpwjTq8wVuXLGyg3sB6H6W89KesVhUkRkdQyMCrKRcEHqCKHw8N4ZFKiFbEqTe5JKnUtySSQCL26VnKLbtGU4tu0LcPEUpwIx2snRKXlg7JF/hvFuAdaCz79SD5qlDn+KaWOKWSWMrGcVNy01OEkfTDAqBWJsCLn2NOL8N4Y80GJbTuryDezOttLEXtfYfXveu8bkMMsgkZSHClNas6MUJuVJUi4vvUuD9kuEvYr5pxY0uJwq4dpzHLE8ziNF1mO+iM2cbAsDv4qTOc/nhxcSQlpUiw5mxCtbU0ZkVdQIH+IAGa3e1qMY7g3CyujPGfRGIgFZ0UxDcIyqQCu/SruEyOCJi0cSISgjOkWGgEkLp6Wux7d6Nsn5Fsm/JQ4Jxjy4JZHYvreRlJ68sytyxfv6bb0py8cTibFM7gQBcUsQ0gFZMPpT5u9ywN/evRMJg0ijWONQqINKqOgA6Ch78J4QoEMClRI0tt7cx92J379x0qpRk0qZUoTaSTFrCZziDhxhppiMQcYuFaVdKsEKibUu1r6LgG3XtXCcQT4ZpMPzTOy4yCFJXAZuXMAzq+kAa1UPufIpuxeQYeXXriVtZVm6glkFla4NwQNri1cScNYZoxG0CMitrCkX9drajfcm3c3pbZeBbJeGBeMc7kinwkMRlvKzs4iVWcxItzYMOupl/WpFx0kmKGFErxqsImLnTzpCXK6RtZQtrEgE7gbVexvBmEkMd4tHL1BRGTELNbUCIyLg2F6nPDOFMax8hAqXK6RpKk7kqy2ZSbC5B3p7ZXY9krYLzHMpIsdg4FlOhllaQtYluWi2DG3X1hidug+4rK+JpgFCsZFnzFooma7H4dQWcqbbj0mxPbzamZ+FMKyaHhVxr1+u7sXsBqLMSxNgB16C3SrONyLDzBFkhR1jN0UgWU2tsOnTa1Jwl7DbJ82L3FedyJjMNBEZrOrySCIIzFBYLYN/mvvTVhNo19TNt1a2o/W216EY7gvCSMhMWnQpQLGzRroJJKlEIBBJ6UXweCSJAkaKiL0VQAB9AKcU03ZUYtNtk9ZWVlaGhlZWVlAH//2Q=="/>
          <p:cNvSpPr>
            <a:spLocks noChangeAspect="1" noChangeArrowheads="1"/>
          </p:cNvSpPr>
          <p:nvPr/>
        </p:nvSpPr>
        <p:spPr bwMode="auto">
          <a:xfrm>
            <a:off x="63500" y="-885825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8439" name="AutoShape 10" descr="data:image/jpg;base64,/9j/4AAQSkZJRgABAQAAAQABAAD/2wCEAAkGBhMSEBUUExIUFBUUFRoVGBQYGBQYFxcUGBQVFRYXFhUYHCYfGBkjGhQUHy8gIycpOC0sFR4xNTAqNSYrLCkBCQoKDgwOGg8PGiwkHCQpLCw1LCwsLCksLCwsLCwsLCksKSwsLCwsLCwsKSkpKSwsKSwsLCwsKSwsLCksLCwpLP/AABEIAMAAwAMBIgACEQEDEQH/xAAbAAACAgMBAAAAAAAAAAAAAAAFBgMEAAECB//EADoQAAIBAgQFAgUBBgYCAwAAAAECAwARBAUSIQYTMUFRImEUMnGBkaEHI0JSscEzYnLR4fAVFhdDg//EABoBAAMBAQEBAAAAAAAAAAAAAAABAgMEBQb/xAAmEQACAgEEAgICAwEAAAAAAAAAAQIRAwQSITFBURMiFGEVMkIF/9oADAMBAAIRAxEAPwD22WQKCT2oNNmzk7WAqTN8cwOjTse57/ShIetoQ4tibLpzGTVfV9u1akzSS1r296qruRbr2+tF5Y4cNEZJmVVUXZ3Ow/NOVLwIqR5u4tfew/NVjj5NWrUb/wBL0Lw3FeHxms4Ym0baSSpUEkXBAO5Fu9XonvVKKq0RHIm6L0WdOFt1Pk1qPNpB3vc9f+Kpla51UtqLsPpnCabm9/HmoEz3c3X6f80I11mul8aALYnPLAaAL979KrTZ1IRYWHkjr/xVIvWaxQoIAhBnbAjVuB7bmpsdnRG0fi9zQgEV0BT2oAhh8+O2q3ubVcxWdoFuvqJ/T60DMQrnl0nFWFl+PP3F72Nz46CrkueLouu7W6W2vQZYzUnJXuRQ1FATx55J3sbnx0q82eLy7j5ulvehYiWr2AytW9TC47D+9J7fQWQx524O9jft4ophczVhubW87UNz6fDw8tXKo0raE26va9vahKMaexSVoy+WpbWOitet0pxZm46E0ZyjHhhpvdrEms5Qo3s1muFYnUNwB+KoYfCM5sB96I5tjdIC+d/tUuVkGMHzVptRsl9lcZcI2Vi17G9RcSYuIQkSosg6hGAIJHS99qC55xSVzAYU6QjwGQMb31K2kg+1iKGZzhxMEAmFhfpvta/T62rfDi3tOfRxZc7TrwI/D+fYuJnDQwJzZzLIzMS1ibaVVdgANhXpOXTrMhZQVIaxUm9utjf6CgOVZaDHy5MINYN9bdXPX5j0A8Cj+EZIwQhTUethbp06fU11ZYQgqiZRlc7fBMYjestbtXcWJJ2uPpUvXrb81xv9noJp9ENxXJWpgi97/ao8QoHShDORHUbuB5rcbt3FSGMHrVdCIfiB2Fa+JNTLhF82rYwo8ii0BD8Sa1zzUzYf6Vz8LS+oEbS+9qrTTt2/NSyjex6D+tDMyxoUG1d2nwKXNEOVEWIxzrvrNFsk420DRKLr2YdR7GkafNlLlbgsLEjwD0qKPEkmvTyaGE4dGW/kYv2hZ+ZXw3KsTBiFlubfLYg/1opw/wAQ89yrKPlJuBYi1L0WAE9gQCQCBe4G4tuR4O4pmyTIhhksDdj1b+wHi9eblx4sUXFdkLG5SVl4wWojw/H6yfC2/WqDjyaMZVKiAKD6mrzJ9HYnyd5zICNNrnr9KFvjHjiITe1zbvaiOZYI3LA7UOMB81pipR5ImrdHludkyYoTFiGVGSx2Fib7++1MmT5hHIscUMRLadMrkDfydR6jr+aYsRkkb7vGjHzapcPgxGLIgUeFFehPPBxpLk5ZYVLh9HOPKrpDHaSRU2H8xHjptUHFmXYqN8O+AjiZVLiVGIUMDGFQubXIW3Qd7UwYHLAReRQd7gHsB3+tCcwzXDOzRQyRM6fMqEEqL9wK81y3PbZpJbVdCjwZHiI0njxOzRTEBjq0lXIYBWbqPVYU3r03vQLM4G061BJFiV3sRfY28g2o6mIYqusXbSNXX5u9bvGlFE4pNtm+ZWi1Y3+mo2v2FTRvuJV+td7VXELH2rpcOfNLavYKRIXWtCVa0uFPtXRwvsKVIdnasPapFT2FQiE/9tXYVu1TtCwLm8ugt9f0pUzTGX70xcWxuAr9vlJHm9IuJxRN7gDf8ivpf+eouCkc82BYpr4yY+EUUYhxQB3FUnO//FYoPv8AXt+a772Jr9szfseOHJUZh2I803tEPN/vSnwnkx0B26dTfz2FMKXBr5vWtSycFwy1wWeTV3KMN+8B8XqDl0YynD6Vv5P6V5039TqjyRZhIzHSOg/rVPkt4o3PECKqciphNUKa5KHLPgVrQfAohyDWjEfFXvIpkeZZjFymViCpBUi5GxFuvavE48zjgzMvg4dEQHLlVlGiy9NDHckne969W4g4baYXQ6X8HoR9uhpOk4ExJc/uOtrHWth5Nyd/xXXp8OnauUqM5bn2GMgzyOaboQWAWwvpFiW1frb7CmRl8MPxQ7hng74YFnIaRhbb5VHe19yaOnC/9vWWaePf9OghBxQP5beQawxN7fpV84YeKz4cfy1lvLoohD7fit7+34q78OPH6VrkD/op70LlFPU3tWtbeKviE+K3y6TkhqygpP8ALW9P+Sr+j/tq0YaVoYOmwaupUopBFiKSM4/Z7KDeH1j+XYMPyRevSRDXQjrbFqZ4X9BNJ9nk2L4Ql2EccxsOjIFue++rarL8PyoFbE2AttGuk3A6jrYNXqBjqtjcvWRdLDobg2BIbzv3rq/kcsq3EPGq4E3M+IQmHKJeNdBAZbBht1Um+9JXA/HrLeJneUvKSusayF7Bmt3tT9iOD8Rz+YpgcWtokD6enXRuAe+1Wck4GSKUzSBGcm4VFCRqfYd6ic8PaZnGHDTD8SkqCQASASPBtVqOZtgPNZpNTYeLe5rzZtHXH0iyVrWitk1zzayo0bXkp5xHNyX+HMYmK2QyatAYkAFtIJIG5+1IC8TYuLA5lNz+euFISCdlS7SqoE2ygBkEjWG3Y70+5xg+fC8XNki1jSXjIDgHrpJBtcbXt3peg/Zrg0wz4cGbRJFyTeVzpTWJPQp9KnUAdhW0GkuRXEq5Txr8VmkMEMgMS4RppxpI/eEoFF2AO2q+229PWkUtNw5Bh74hDKJo8IMOJVvI/LRQFtEAQzAgEbbmp+EMXK2FUzc0PqY2lUCRULFkU2tqspUarblT1pTSfMQtHWK4kVMbHhuVMS6O2sRtpBUxdGOxFnNz2sKLYmVY0Z26KpY/QAk/0rDpJDEDULgGwuAbXse3QfismCurKwBVlKkHoQRYj8XqA3RPPctzfHRvgMRLPzYcwk0thyiDk81GlhETAamUAWN/F+9ejqlLuW8H4eAxkNLJyL8lZZGkWEEAegHpYbXNyBteuOEcfK74gyHEFOYOUZownpAKsV9K2BYGy22AU/xVpP7coVoIZxmkkTqseDnxGoXLRmEKtj0YyOu/0oPxTxc+CeF3iQwyABkDj4lZC1vRDe0q7qCFN+tNnOFVZMDC0qzGNDKq6VkKgsqk3IDdQKiPHaBuJNCQyhrEXANmFiLi9mHY+1JWAx2NGapA86SBkllniRRy4IrquFCsQH5jHUSWve+wsKdzNStlfAOHhmM5lxMsrSCVmeUgNINgWRNKsANgCNqqHF2K4iun7Smkw8SrKBiZsw5AATphziSvjTfli3W9PvFmafC4KedRdo4yVHlz6Uv7aiKG4TgPCJGkf7xhHiji47vYrNe+2kC63J2N+tVo4vi58ZBP8Q+GdQgDoUTWrlmaJgARbVGAd7mMtVy2tppcBcSPJ5cXhsyjwuIxPxUc8DyI5RFdJImUOp0fwerb/enXlig2W5BDBJzS0ksujRzpn1uIwSdKm2wuST570u/tKzjHwYcy4YKEAux/iF2AsFvvsbk3rOTtj4fQ+coVnKFIWQ8SzNDFNfaUAi/dbdWUm43B6U6YPMlkUEdT2pzxyiTGcWWuUK1yhUcmMVRcmwqieIk1WCOe99O1vqahRk+inKC7CXKFbCVVw2aJJ8p38HY1ZWQGk0/I04sgxuItYeap/E1LmsYtqvv0+tCDPXTiinGzGd2EfiK18TQ7n1w+Kt/tWqx30RyFPiq18TS5PnunsPzWYTiFXIFrE9O4vWv40qugD02YBRvv7CguL4pYNZQv9fyelSYqTSCT1pRzPHC5tYfSuvTaSOR8obuIxRcaMDZlB+mxo9g84WQXU/Udx9fNeTNjN6K5HmrCTvtbfyDWufQRSuKJ3XweljFVnxVCviKz4ivM+NC6CfxVZ8VQzn1zz6PjQWFfiq38XQnn1nPo+MLCj42wJ62HTzS7xUYcZoV4gwibUC19iR0tex+9XXnOk262oNPNb8frtW+HTxk7ZUeOQZmUDWAjfRYWtbt2+lvFU4MfKlv3nqHcdx9u9azDHe9DHxV696OnThTREmek8J5zz30SkGy+m5/P1NWOL84+BOH0xHkPIVmZUZyqhCV2G+7Wrz7KcYyuGBIINMeL/aA2krazLtf+9eHqNDNz+nQ3NJdWb4Qzp8UhlK6WWV02BHytYbH2tTzg3Je3ivI8ozdo2ZIWYcyQyEX/AI3O/wBulerZFOLBLktpuW9+9cuowyxr7dhityo1n8bbEfKP60CMtH+I8Rpjtfdj+lK3Mo06+hrk7L8Av9Kq5niQotVrDSgRe+9K+fYw136bFvnQN0gfmGYA6h2a1+m9ulQZTjQsyHwwNLuGzJpGlB2KSFQP8v8ADVyIHr3G9e5HHGcFXRhdMfc6xe2x2615jxhJJoLLKVUWGkbEktbdvHtTR/5TXH16UCx6K4IYAg9j+ayx6asbhdMpz5TB2V5grFY11PYAGS3p2HUnvTHh8ToZNxubHa+1BEsoAAAA6AbCreFkJIHeq/rGpckXfR6PDjAygjpa34rvn0Owa6I1XuBv9am5leHKPLouuC3z61zqqc2s5tTQUW+dWufVQyVnMooKJ8XiiFuO1qAyYg+u5uCbiikh1Cx70sY4sjFT9vcV36OnaDoF8RKjRszgkINVgSN/saEZLjI440RnBZt7XvbVuB7WotiWDAgi4I39xVGLCRp8qKPcAX/NejNNTU411RHimHsHjFU9P1osmVJiSXJKHYG1t/f60sYa5IAp3y6Hlxhe/f61yavLXMewRLluURQ7qCW/mPX7eKceGID6nPfYUpCSnrIMckkQC7FRuK8PVSlt5OjElfIC4nxN5rfyigxejnFeHRW1A+pu3070uF6vBTxqhz7JHxmkW80uZpib0ZxCBlt+tLeYwsp3H3r2NJKKfPZlLoBJhNEsjg/4ltvBAtU4lPmtyKa3hsEzmyg12SkoR46Mqtk+DhZmsovfqKjxELA2II+1M2VYERDyx6nt9jVpiD4Ncf5W1/o02iXFhXY+lSaY8nybl2Z7avHj6+9EQbdNq1qrDJnlPoFFIscys5lVi9Zrrnoon5lZzKr6q1rooCzzK1zKr66zVRQE+uocTAsgswv/AFrnVWF6atO0IEYjh0/wuPodqgThtyd2UfrR3mVnMrdZ5oVIjwGWpFuNz5P9hV3mVAXrWqsJXJ2xlnmU3cEQ7O/mwH2pJ1U+cF48yRMuw0GwA62PmuTVNrGaY/7GuIOHmkYyIbm3y+48Uq4vASRbOpXYb72+l69OtUc+HV10sAw8GuPFqZQVPlGsoWeVFq5drix6V6Fi+GY5HLEWuLADt03/AK0Dw3BTFiWOldVgL7lfJtXdHVwa9EOApHBx90X8V2LDoLCmE8HvzmQG6qurV0vfooPmrGWcEMykynSSNlG5B9zWktTjq2xbBW1VovTLguCZGSQv6W3CC/e/U27UTy7giNVBlOpu4HT7VEtVjXkNjEYvWtdNsvAZMjkMAnVFB3+9+lCc14VlhQN8wJsQNyDVxz45eQ2MDF6zVTLknBbuytMAqddP8R9vYUw5hwdBIvpXlt2K/wBxUS1WOEqGoHnBeta6ZcfwHKi3QiTyo9J+1zap8N+z5mQF5NLnqtrge16v8nFV2TsYp66zXTXjeAWWJij63HRbWv5G9c5RwG7WMxCj+UbkjwTR+Tjq7D42Kmut6q9CxXA0JQhfSexoE37P5gVAdTf5j/L/AL1MdVja5Y3jYs6qzXTk/wCzvpplHvdb797b7VYyrgQJNrkYMq/Kvk+Wv/Sh6rGldi+NiMWrWqvUs04dimUjQqsSPVYX2pdxvAVmAjuQRub9GuN7eLXqI6vHLvgbxtCgHpv/AGfxHXI29tIA367+KrYfhAjE8trso0ksbgWsdXb2FPmHwqoLIoUAWsBasdTqIuO1eRxg7smrRrdctXnG5T/8xDa/MWxk5X/66tOj/VequD4qwssrRJOpdb3XcGykhiLgagCDuKB4rhyR8wlkUMsaR8yMNbQ+MeNo+YvjSqqD7tVXDZJNKmEQQtA2GieN5HsLloDFaOxJZS513P8AKPNYuUr4Rg5yvoaxn8B5REgInOmNhcqzDsCNgdjt7VaxuNjhQvIwRBa7HYC5AFz23IpKyLIMQ6YKKSEwR4FtbaipMsoVlXlhWPouxOo9fFG+N8veeBIUUssk8Qlt2hDhnJ9rLb71W51dFKb2t0E5M6hV2RpApSMStfoIySoe/i4NcR8QYdkaQSoUQAs++kA3sSbWtt1pCznh7ExQ48Ro7gRRwYewLNyCzO6jqzadWn6CrWbfENlUsUcWKYWSNXeONXaLUEIWJPWAFH8QBNR8kvRHyyV2hw/9lw3LMnOTQCo1b9W+UDa5J7AVcweOSZdUbK63tcG+47EdiPB6UkZmmJmy140hxL2aIo0iRI7Isqk6YlIK2Cg+oA0d4cy2QYnE4hkMSz8vTEdJa8alTI2kkAtfoD0G9WptvopTbdF/M+JsLhzabERRn+VmGrfp6etWsHmMcsQlRwY2GoNuBbzv9DQDivJZJcVgZI1JEM5MhFtkKWBPkXFvvSjgspxk8shUPpV8RhbFiCgmlZmf1dVVWsLeBUym0+hSyyjKqH7F8XYSN0V50UyBWU72KvfQdQFhextc72opJOqqWYgKoLE9gALk3+lJOPyeXTjcOMMzidUSF7ry1RIUjQOb3QowZum9MOb4GQ5dLEvrk+HaMW6s3L07fX+9WpP0VGUubLOKz+CMKXlUB0aReu8aqGZhbsFN/pXWKzuCO+uVEsnMNz0jLaQ/01WF6UOG8hxJxGGecFolwIisyqpjdgFaMqDc+kdTUeF4ZmTLMWdDmeZGjjRrF0gS6QxbbXCXO3c+1Tvl6JWST5oc4M9gdDIJU0L8zE6dP+rVbT172rMLnUMjtGkgLre6kMDYWuVDAahuNxcb0h5tkWJlgnkSF0LYKPDCM6eZK4ZSXIDekBbjc3o3NlcvxOtxMziN1w7gryYyyeoSBVBU3A+bV02NG9+hrJK+g1gOKMNNK0UcytIt7puDYHSStx6hcWuKs4XN4ZJHjSRWePZ1H8J8E9L0o4LJ5nGC0wNA+EjZWeTTuxh5YVbE61LnUT/l9644Rw+MiXDxgMm7HEh4ty/qJYTFvWWbSBYdDftSU3fQlOXlDdhs/gkfQkqs1ythc7gXIPg1r/z8GlXEqlWkEII3/eltIQ+DfbekzgSXFRxtqixTO5kkkVo4441ldmfZns7kmw2uBUWU8GzRjBEhvXIs2LU22lTXKjkX2NzpNuvp8Ub5NdE/JKk0j0gCt1i1utjpMrRrdZQBBi8QsaM7GyopYnwFBJP4BpQ/+SFbCNOmHkusqxmJioZtS8wFSL/wHV9KaM5y8z4eWINoMkbJqtqtqBF7XF+vkUvYLgIRzxSc30RrGTHpsGkjheEN1NgVe9vI61lPd/kynvv6lnG8TyERfCwiZ5IPiSjPoIiOnSAbEFyWsB/lNT5ZxZFP8OFDasTG0oFvkVNm1Hzq2qnguD5YNBhxIXRCYDqi1/uxI7xEesWZdVr73sDatYfgjlSxPDOycqEw/IjsQz8xm1NsCT7UXOxXO7LmI4kYYw4WOIOyxiQsZAoszWC209e9vFqlizxpZGWCIOkb6JJGfQoYEa1T0kuV38Dtegk3BUxx0s4kgtJy7SPCJJYzGpX92G9Ck3vf2G1FMPkE0DOcPMoWRy7pKhZRI3zuhRlK3N2Km432tR9n2Cc2+Tc/FHqxipHvg0DlifSxKM5XYbEBf1FSZPxMk7RIFYPLhhibdlRiqgE+SWP4oc3BDM8mrEsUxIX4hVRVMrKukkODeNSLAqOw61aHChXFGeKcxAxJDoEaMQke4AZ72/HYUXOwW+zscSlsXNAkQbkBNbmQD5wTYLpJJAUm30811k3EL4q0kcFsO1wJXcK5sSCRFY7XHcj6UJg4JmXFzTCSACSXmrKYRJOvpVdCl/Sg2JuL9aJRcLlcWZ1dI11X0RIyGT0kWmOso/W9wgPuKLmJOb7LvEGdjDRq2jWXkWNV1Kt2Y2+ZthQ3EcUTHQsOGVpnDty2mjty49IZtceoXLOqgfXxVvijhsYxYlOj93MknqXVdVPqW1/4htWsTw6wmSXDyJDojMRTl6kMbOH2VWXS2odf0pvcVLdbroqYXjMTJDy4v3s6SsEdtKo0JUOkjAEjduw7UR4f4gXFI9gA8UhidQwYBl/lcAalIPW3mhKcBIHh/eEpHFPGwKjU74jeRy17De5tpPWjuUYF4lKM6MoNk0oEIXwwU6Sf9IH0oju8hHffJQxPEjDGNhY4g7LGJCTIF+Y2C2IPq2v9KkwnEqNNiYnHLOGsSSQdURQPzBtsPmH2oPieC5mx82IDwBZdBDNEJJY+WpFo9XpF731b/KNqs59wUcTMsgnaMmIwT6VF5Yib6fCm9+3Rvalcybydr2b/APdLjDaYbnFa2QM6raNRcO1xsCNP5q5ieIHEggWJecYedZpLRhRIEILhSe9+lDeIeDHmxMMkfw4SKIxCOWMyKu+zKnykgWABqZ+Cy83Mlm5g+G+HI5aL/wDbzNQA9HYC2k9KPvYfdWR4f9oERQSOulLSgtqDATQm7R3GxuvqVv4qY8sxLSRI7IY2dQxQkEqSL2JHU0GxXCzzRQxTSRskUyyELFp1ogOhSNVkN7ElRY2tYA0xKKqO7yXDd5Nit1oVurNDKysrKAMrVq3WUAC+JszOHwc0otqSMlb9NR2W/tcilSfF4jBzSR/FtIpwjTq8wVuXLGyg3sB6H6W89KesVhUkRkdQyMCrKRcEHqCKHw8N4ZFKiFbEqTe5JKnUtySSQCL26VnKLbtGU4tu0LcPEUpwIx2snRKXlg7JF/hvFuAdaCz79SD5qlDn+KaWOKWSWMrGcVNy01OEkfTDAqBWJsCLn2NOL8N4Y80GJbTuryDezOttLEXtfYfXveu8bkMMsgkZSHClNas6MUJuVJUi4vvUuD9kuEvYr5pxY0uJwq4dpzHLE8ziNF1mO+iM2cbAsDv4qTOc/nhxcSQlpUiw5mxCtbU0ZkVdQIH+IAGa3e1qMY7g3CyujPGfRGIgFZ0UxDcIyqQCu/SruEyOCJi0cSISgjOkWGgEkLp6Wux7d6Nsn5Fsm/JQ4Jxjy4JZHYvreRlJ68sytyxfv6bb0py8cTibFM7gQBcUsQ0gFZMPpT5u9ywN/evRMJg0ijWONQqINKqOgA6Ch78J4QoEMClRI0tt7cx92J379x0qpRk0qZUoTaSTFrCZziDhxhppiMQcYuFaVdKsEKibUu1r6LgG3XtXCcQT4ZpMPzTOy4yCFJXAZuXMAzq+kAa1UPufIpuxeQYeXXriVtZVm6glkFla4NwQNri1cScNYZoxG0CMitrCkX9drajfcm3c3pbZeBbJeGBeMc7kinwkMRlvKzs4iVWcxItzYMOupl/WpFx0kmKGFErxqsImLnTzpCXK6RtZQtrEgE7gbVexvBmEkMd4tHL1BRGTELNbUCIyLg2F6nPDOFMax8hAqXK6RpKk7kqy2ZSbC5B3p7ZXY9krYLzHMpIsdg4FlOhllaQtYluWi2DG3X1hidug+4rK+JpgFCsZFnzFooma7H4dQWcqbbj0mxPbzamZ+FMKyaHhVxr1+u7sXsBqLMSxNgB16C3SrONyLDzBFkhR1jN0UgWU2tsOnTa1Jwl7DbJ82L3FedyJjMNBEZrOrySCIIzFBYLYN/mvvTVhNo19TNt1a2o/W216EY7gvCSMhMWnQpQLGzRroJJKlEIBBJ6UXweCSJAkaKiL0VQAB9AKcU03ZUYtNtk9ZWVlaGhlZWVlAH//2Q=="/>
          <p:cNvSpPr>
            <a:spLocks noChangeAspect="1" noChangeArrowheads="1"/>
          </p:cNvSpPr>
          <p:nvPr/>
        </p:nvSpPr>
        <p:spPr bwMode="auto">
          <a:xfrm>
            <a:off x="63500" y="-885825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onstantia" pitchFamily="18" charset="0"/>
            </a:endParaRPr>
          </a:p>
        </p:txBody>
      </p:sp>
      <p:pic>
        <p:nvPicPr>
          <p:cNvPr id="18440" name="Picture 1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14600" y="4648200"/>
            <a:ext cx="1828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Forms of Precipitation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Hail</a:t>
            </a:r>
          </a:p>
          <a:p>
            <a:endParaRPr lang="en-US" smtClean="0"/>
          </a:p>
          <a:p>
            <a:r>
              <a:rPr lang="en-US" smtClean="0"/>
              <a:t>Snow</a:t>
            </a:r>
          </a:p>
          <a:p>
            <a:endParaRPr lang="en-US" smtClean="0"/>
          </a:p>
          <a:p>
            <a:r>
              <a:rPr lang="en-US" smtClean="0"/>
              <a:t>Rain</a:t>
            </a:r>
          </a:p>
          <a:p>
            <a:endParaRPr lang="en-US" smtClean="0"/>
          </a:p>
          <a:p>
            <a:r>
              <a:rPr lang="en-US" smtClean="0"/>
              <a:t>Sleet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pic>
        <p:nvPicPr>
          <p:cNvPr id="20483" name="Picture 2" descr="http://t2.gstatic.com/images?q=tbn:ANd9GcQwyDH5cSGnYnKJaggQqD1CNnxT44lkEWTKal2tdng406eRVJgKO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1905000"/>
            <a:ext cx="18573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4" descr="http://t0.gstatic.com/images?q=tbn:ANd9GcRSeX5VkapW3w6ROCuqNSZ04K1LVygjCPjkG_S8qeFiRoPEi7glcw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09800" y="2819400"/>
            <a:ext cx="18573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6" descr="http://t3.gstatic.com/images?q=tbn:ANd9GcS6b6-Nit-7M6oGfGzVOBtIxmeNUoEN1zqaNXCq7ZnNkIyeFmm-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09800" y="3733800"/>
            <a:ext cx="1828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8" descr="http://t2.gstatic.com/images?q=tbn:ANd9GcQPl9R3G10rbUWwbBvAj30TZaoLZ9-01klFjxUGTqGaIVShsKzd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09800" y="4724400"/>
            <a:ext cx="1828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Formation Of Clouds 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 flipH="1">
            <a:off x="457200" y="1935163"/>
            <a:ext cx="8686800" cy="731837"/>
          </a:xfrm>
        </p:spPr>
        <p:txBody>
          <a:bodyPr/>
          <a:lstStyle/>
          <a:p>
            <a:r>
              <a:rPr lang="en-US" smtClean="0"/>
              <a:t>Happens when water condenses.</a:t>
            </a:r>
          </a:p>
        </p:txBody>
      </p:sp>
      <p:pic>
        <p:nvPicPr>
          <p:cNvPr id="22531" name="Picture 2" descr="http://www.free-online-private-pilot-ground-school.com/images/cloud-types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2667000"/>
            <a:ext cx="550545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Stratus Clouds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Usually bring drizzling rain.</a:t>
            </a:r>
          </a:p>
          <a:p>
            <a:r>
              <a:rPr lang="en-US" smtClean="0"/>
              <a:t>Form in many layers.</a:t>
            </a:r>
          </a:p>
          <a:p>
            <a:r>
              <a:rPr lang="en-US" smtClean="0"/>
              <a:t>Low-level clouds.</a:t>
            </a:r>
          </a:p>
          <a:p>
            <a:endParaRPr lang="en-US" smtClean="0"/>
          </a:p>
          <a:p>
            <a:endParaRPr lang="en-US" smtClean="0"/>
          </a:p>
          <a:p>
            <a:pPr>
              <a:buFont typeface="Wingdings 2" pitchFamily="18" charset="2"/>
              <a:buNone/>
            </a:pPr>
            <a:endParaRPr lang="en-US" smtClean="0"/>
          </a:p>
        </p:txBody>
      </p:sp>
      <p:pic>
        <p:nvPicPr>
          <p:cNvPr id="24579" name="Picture 2" descr="http://t2.gstatic.com/images?q=tbn:ANd9GcRGsxVWmxT3mlygz7Ema7j3NrxJ2fW6ffQ0n9yVnGdWME4lUse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0" y="3657600"/>
            <a:ext cx="39624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Cumulus Clouds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Usually brings fair weather.</a:t>
            </a:r>
          </a:p>
          <a:p>
            <a:r>
              <a:rPr lang="en-US" smtClean="0"/>
              <a:t>Fluffy and are flat at the bottom.</a:t>
            </a:r>
          </a:p>
          <a:p>
            <a:r>
              <a:rPr lang="en-US" smtClean="0"/>
              <a:t>Form low in the sky.  </a:t>
            </a:r>
          </a:p>
          <a:p>
            <a:endParaRPr lang="en-US" smtClean="0"/>
          </a:p>
        </p:txBody>
      </p:sp>
      <p:pic>
        <p:nvPicPr>
          <p:cNvPr id="26627" name="Picture 4" descr="http://t3.gstatic.com/images?q=tbn:ANd9GcTDLeFRCjVUzL_934MGnEEqiEjwF4o4P_ZYnzziDOWOOPsVJWQdvfXKPA1v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3581400"/>
            <a:ext cx="4038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Cirrus Clouds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4876800"/>
          </a:xfrm>
        </p:spPr>
        <p:txBody>
          <a:bodyPr/>
          <a:lstStyle/>
          <a:p>
            <a:r>
              <a:rPr lang="en-US" smtClean="0"/>
              <a:t>Made of ice crystals.</a:t>
            </a:r>
          </a:p>
          <a:p>
            <a:r>
              <a:rPr lang="en-US" smtClean="0"/>
              <a:t> They are thin and look like feathers.</a:t>
            </a:r>
          </a:p>
          <a:p>
            <a:r>
              <a:rPr lang="en-US" smtClean="0"/>
              <a:t>Always brings fair weather. </a:t>
            </a:r>
          </a:p>
          <a:p>
            <a:endParaRPr lang="en-US" smtClean="0"/>
          </a:p>
        </p:txBody>
      </p:sp>
      <p:pic>
        <p:nvPicPr>
          <p:cNvPr id="28675" name="Picture 2" descr="http://t0.gstatic.com/images?q=tbn:ANd9GcTbIvaeP_9MoxLyUfHC9a52Y4qJSZsST9kNWgSj3bUUqiZorgG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0" y="3352800"/>
            <a:ext cx="4191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3335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89438"/>
          </a:xfrm>
        </p:spPr>
        <p:txBody>
          <a:bodyPr/>
          <a:lstStyle/>
          <a:p>
            <a:r>
              <a:rPr lang="en-US" smtClean="0"/>
              <a:t>Bring thunder storms.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</p:txBody>
      </p:sp>
      <p:sp>
        <p:nvSpPr>
          <p:cNvPr id="30723" name="AutoShape 2" descr="data:image/jpg;base64,/9j/4AAQSkZJRgABAQAAAQABAAD/2wCEAAkGBhISEBUUEhQVFBQUFBUVFBUUFBUQFRQQFBQVFRQVFRUXHCYeFxkjGRQVHy8gJCcpLCwuFR4xNTAqNSYrLCkBCQoKDgwOFA8PFSkcFBgpKSkpKSkpKSkpKSkpKSwpKSkpKSkpKSkpKSkpKSkpKSkpKSkpKSkpKSkpKSksKSksLP/AABEIALwBDAMBIgACEQEDEQH/xAAbAAABBQEBAAAAAAAAAAAAAAADAAECBAUGB//EADkQAAEDAgQDBQcCBgIDAAAAAAEAAhEDIQQFEjFBUWETInGBkQYUMqGxwfAHQiNSgtHh8RViVHLS/8QAGAEBAQEBAQAAAAAAAAAAAAAAAAECAwX/xAAeEQEBAQACAwEBAQAAAAAAAAAAEQECEgMhMVFBIv/aAAwDAQACEQMRAD8A4khQIVs0lE0V6dZVYT6VY7NRLUqAaUoRS1R0IBwmhE0paFAKE0IpamhALSlCJpS0oB6U2lF0paUAtKbSi6EtCKDpS0o3Zp+yUoCGK+/IK4pioabtB2cBI5cFtewmTNxGKAfp0MaajtV5AIAA8zxtAK9Ww2UNaCxvw6hpiCGzuR47rh5PL12Y1nGvFMi9m62KeW0gIaJc90hjR1MXN9hcrq/Zb9One8j3prTTDXOaA74y1waNQFwIIMHn0K7o9nRpilSYGtaTbaHOJLj4kklV6OJcHSN1x5eXlrUxosexhDWgMa0QAAGtHgBYBVTmDmElpH5y5qOLqyOSzDVXKLq3UxReZO/os/GAcSbp8Ri9PFY+KxoJWsxGg7BM0SCecc+iy6rQHWUhjDpVPtVrMD4hwvzWRinFXTMrLxT7la44BOck3E/7QUtC6RFmnioWg3HGFjBEbWU3iLrqCC+mtB7EB9ILvWVEsUDRKuGmlC1Uil2SXZqw5qiWJQHs1E01YFNI00FUsUSxWuzS7FKKuhNoVsYdEw+AdUcGMaXOcYDWiST4BSqo9mrmX5HWrvDaVNz3G4DRw2mTYDxK9EyL9N202h+KaKjtQ/hh8U2t5OIH8Qm1hYdV29Md0Ms1gjS1kjSxogC35ZcOXm/Gs4vMMo/TBzngYiq1nNlMGo7/ANdcaWn12W3V/TPBip8VUNmNPaN+Z0SPCZXYVKBABA0xaGkgNF+tyUKq9lg4Wk9L81w3yct/rUxzDf0zwkSe0gHg8t1W6yQOu63/AHKmyiGMY1rAI0AWDeJgzqJNyTKHi8wO02HEgG3BVKmIc682iLDTZTd3fqjNxTAwhgDZJBAAEt57cUTDZoGwCDaxgxIAgLLqJmFSJV/GYkPNhCE0BCc9DNWEgLiHzZUKxRXVUKq2VUZ+LM3/ADZZtekrtd0OIVV7pW8FFziEznKddsoQCqHaFSr4T6K2HKThZPisN1FLQdloVMOgupkLdFFzCna1WCFHs1aRvOwyC7CrYqUEMYUrfZhjmhCicOtWphkE4dWjO92S92WgaEIbqaUUTSCiaa0GYNzjABJ5AEn0C18L7FYh7QYa3VcanaTB4xw81N5Zixg5dk9Wu/TSaXECTsA0TEuJsAutyP8AT4B2rFEW7wpMM6gN9bhsDtA63C6zD4SnQptaIGkCzRplwiXW3PG5O6YZnIMNg85n5lcOXk3fjecTYfL2sJLadKnuJFNrTBEGIEouGw1Ol8IbMRLabKfdHAlouFSqYtxtwVc1SuatQ4/mAOV9kOpjLb+ELKcb80g9ILjsWRu4lV6tSeqGHJFw/wBIBuuhl0Ir6irPciHdUUm1VXcUwKosuqqBfKCHLayrLmGn2jxqkw1vCZIvzPyCnwZHaiYSe4mA0S42AAkz4LpmZFSiagbciAyWht7AEbm6sYPCUKDRJ0v4ufGoa7DoBAhSkcLmuXvZ8ZZPFocHOHjH5ZZJauj9p8aRWc0BjqcQBAMf1C8z1XO1anIR8/munHUCehEIm5iFBwVES0JBMXqPaIFVQXhFc5CqlQVqsIUor2oZplaV3bwEB5U3NUOxWmVd6EWq32CTcOrUUTTSbhyeC0hhVvZXgWsaHQC43BPAcIWd5xYt5PgBRaA0RIBcT8TnRfwAnZXqtccTM/ZZ9WtqKjqXH62NXrA9euyE5wiyE56gXoJFyj2ig56EKiIO5CJQ3VVE1lQQuUUPtEzqqgd70IuTPqKNGg+o7SxpceTRPryVDkhMXBbbPZnSBqL3PgkhgGlpiQ0vPn8kfA5JSYzVVBc8AHSbMBdOkGN+t1LisTCYN9UwxpPM7NA5k7BbWIxlPDMNEy9zSe9FrngJMLTxVRxD2sLWMbDf5Wt1D4rbTwhczn+FJcXDvCxLm6i0G25Npvccyp9HQ43GANYQ1wIpg7S0agCXEb2lc9n2ML9DQ4uAAsLkk84mT9Fm4UVKjoaS42DW324QOFgugpezDnubrfGmztJmGs2DTz/unxGRk2A19q2oA2Ggw5pBF/8AI81TxGTscSGPaIk3GloaN5Mk/IrtMdobIF9QIPRtj/nyXB5xTGrubTwO87pm3RN2QQwPbUBI3gWIiYZMFx34BbOVZOyjTL3t1PvJOzGGQAOZMSuZp1S2LmAZjqePjZdPgc1a+kGPMARB6N2CvKmMbO8uplupsNuegIiYA4Fcu6y6HPMY2XNYIbJ4rm6pWuKJB6dzrIMpalpSlRcUxKUoPRAwckekWjYIEIgCzqDw3+UIFShJmI8FBx6oT6pQO7DuOwnzWzQqamgi3COUWXPioQZlXcNnIB723NNzRsNpqrijpMFXmH05qjm9S7RyBv8AZZaVXV4TGsqpekwk7XVZFqVrIQrJnYc8UKqI2VE6lZCNQpw4lM4dEDdqnD5UHMSiFVOZXVey9MU6DqjgZqO0s3JcALDw1SucwGG7Sqxl4c4AkXhpIBPTdd0+topgxAEtYIs1osLeAXPkGdrcO8LC+ls3O4BHBDfhC52pxAYbkEfttAjwkeall+LJB1AkATPD8/si4tp1jlHELmoOZs1t7sATJiBIAt6fdc3Rwz6pbSe4tYCbxzufEyt7FYNxAA48ZgKmKVNrnQXPc0SS06R/SOO+5MWVzQsIaNAP7P4nDSJAt/lRfmjg2wJN5IB4oODrUKlQMgixLnO+IhonhZux8gd1k5nnprP7Nrm0aTZ0hri24O5I81ZRHH40k/m6yMRUkqzgsZrfoe4vExr2Ik7k/uF+N1o5nleHgdnVcTJDnEtgAbnTb0nit5sRzhKia0dFeOTVXAmnD2iO9IZc8IcUXDez1TT2j+7D9IbzANyTym3XdXtiRg4irKz6hXRZplzWvc54LWky0AGHXuGu2O/yXP1RcxstcdUFMSpkobytCJcm1JiU0qo9N1BBqVUzkOwWA7qiG6sh1aw2VOo8rWYlHq1UB7yhOqrVyjJw4aq+tjDZmkAOc7mAR8IHS8rezPqfVChmdWmIY9zRym3oVrZRi31w8PcCW3k2Om9ut/qtJ2W4QNH8LUYgFzyNRgS5wB3uj0fZ9lKgXMLjqId3iOQAaCAJvK58uXHc+e1zNZJwxRqNNqLqndIUxM/JYrQVeiSN1XOBG/HxV4oNRSisWQgvJ4q04KrUCuCDlElMXK5gsA8gVHU9dNplwkN1MG9t48OS18HT+zWTGnS7Quh1QNIsRpZ8UXi5+wVrNcRMAbD0lW3VGuYCCNMCINtIFvCyxqraj3HS0ls7i/zXHfatDKaXe42BvPdJEcI6rRPe32FygU8JoaJcZaL3hvh81DE48NcaeoAwYAEmTssgGY4tzXamtkAfFvx7wFrePiuYGKcK7wP4moOba5cDx2VjH5jUPccDctAAJYNPIciTMyodsKVFwa0h9w9+9j8LdQtHNUYLMR2dQOG4JsePAg+qzcTfgFZqvLnG0k7AXv4KriWuaYeC09RH1XXEBdXgWsRxCkca4jvGVXc1DcqjQw+aPYIaYEzEwJHFaLfaZ0De3mPQrnabC4wONvVaRo0mUnWL32gmwA2n1WdzGks7zp2IHeO1wOA8BwWC5yNiGEFWssyntH98kNAm0STy6LWTMGUXKIaXEACSbAC5JO0Bd1hfZ2kSSWNNxAtDW8zz8Fs0sKBUhjGz/MQBHMzwWN8uYR5jissrUxL6b2g8S0j/AEqi9Pz6gwMLXGfTxsFz2F9l8O5svquaSdm6YAgRurx8uT2kaTaTzwKt/wDEEi7r8uCtipySNVXtpFB+TO4Qi4b2e2NQkidmCZ8+AWhRqmx6xcEgdbeSOzEESQO9MXA+EAAX4XTvpMNRyyg1wLaY1hw3JqBv9O0+KJXDn1O8bQRIJMNBE34nw5oDM0eDeD42R8Bi2jYwTAJvbiXXtssXVVauHidDHgXOojUYHlYJYbG94NcHOHIEiTwgC/otf3r+WOWk8T/tNDCS5rQakOJI5wfVKsZuKokjVGiLXN3HpN7DeVUdI3EKyMfTqtiWsI3sLxN/wq5leCYZe46oMN9N3X+SVIyHVE/u7yJDHEG4IaSI5ytw1qVOpAa3jeBeQrbsSPim3IeXDyU7LHN/8M/QXudp3OkjvHl5H7I2X5UHS57XFoFv2gwb3jgtnEsZUAna0kWMA3j84qw7EEgtAtAEm5jinYjHdkFGrOgaHDbctI68VpZblnYUWssXTqeeZOwvwhRe5rLjnNyFUr5mdNjtysSeql3VjX0UwA10BpNmgAAOO+3Mk+qetmLKdhFohoueQAXE4vMC7dzj4W+qVDMw0yL2iTc+qTUdS/NGmHv1N6Wvvf1+irVq9NztQiwsQYcBtAPmudq5mX738T+c1UqVevoVOpXRuNENE6nbXcTFthbYIQxmHBJgeJktv/12XLV8adgbKlUxB5rWcCusfndGm6WtbN7gNG/ks3G+1AJkNBjaQDB5grnH1CUB5Ws44lFxGKBcTAkkn1VQVCpOQiumItYPHPpODgOdj6K7h83bHfGpxJJPisdz1AlTczVaNfFteWzZoEAbwPuVbwmLw1LU4B1Rxs0OAAaOPqsElPCnUblHP3Cbm/CeHJWR7VGbE2XNGFE1uQU6ZqtPMs6dUJJKznYx3EqLcO93CBzKgaDRu+/RXMzEd+MWnGIWaysj0akmyQbT8Q+mxpFtiL7858Z+iDSc+oSW85MEASfNM54gSA4j8uq1fMBtYb7Wv5LCrzqIkAPEzBmwHhz4p6uPax+kMDgLSePMrE7cbo4xgjYDqVYjcpZ1StDBP3WbUxrw46HQ25EO4lUjiAna/kAEinaHievmj4bEVGGQYUWzG/3UxTHE+im6LNTGucZO618uBIHgsmg0Dj6wtClmtNg3E+PFY1cblKlAlwiPoqmMx7W8/wDKya3tMDYOHl/lUMVmNM3cXOPjA8FIrRxOdiLD1hYuIzImdgn0tJgCSf2l028lOpQpgXAHmtZMRQc8Hc+SJRok7CfnHUpm1qbTMtUK3tC0WaRB47fZav4i4MEAO8b8Y2Q8Q6lAbbqRv5lZb88aRciPAklV8TnNINhg73MiApNVfcaQP7ndCQAq1R9Odh5Hj0WI7MkM44nZdOustt7ac8QON5J+wQa5aT3RA8Z+aoUG1X7Awf3bN63WscmY0TUxAFpgNv8AVTfSwBuXTcvaB4p34ag34qk9GqOJrYJrbOe4jrcny2WDXx7ZOkGOpVy6NWpiaI+Fk9XE/QKk90ngFmuxagcUt5xRplwHFIVm81kuxSg7Eq9Rv0q1GbuI8h9FYfmuGY0hjC9x/c+Pk1co7EqBxCnSlbmJztzhpmB0tbks5+IuqJrKHarWcYld23MkdubLmTVPVN25TqOqbm55+SJ78HbBq5IYsqbce5Z6LXVjGadyCU3vYJmQFyxx7lH34p0HYUcUJAB32R6mIiwj5rjWZy8bGPAAfRRdm7/5ip01a7MY0jeJRf8AlABuuEOYuO5Km3NCOKm+Mrsa2cdVn4jMzO3qudqZsTuUI5oeZTOBWy/NSCmf7Sv4ab/9QsB+O6oTsZ4rfTErdf7SVd9UTvAj6KrVzmod3ErHdikN2IV64VqvzFx4oTsZ1WYayiaqsRpHGqBxqzzUUTUVgvnGphjyDIVDWolyDTfnVQgDUYGwmyA7HOPFUtSbUpMKsnEFRNYoGpNKqDGsm7QoMpIDa0i9BSUBC9NqUEkolqTakyZKOpGBvuiVcC1oEkifzZVffnD/AEm99J6rP+mvR+zYDdzvQf3QnlvVDeZQ+zWkSNUKBrJFgUCwK1Il2yY1kOAkYRUjVS7VQUSEIkaqiaijCYhA+tR1p04KURlNBRNSYuUoHBTQUXUmL1KRDSU/ZqWpPKVYH2aY00WUiVKQLs02hESKUgWlLSpwlCVIhpTQiQlCVYHpS0ooCeEpAYS0o0J1KQHQloR4TwlI1KlWd0ElZmLzFxjSYg8OKnRzE6e8QT+ckzf4Vec9QNRV/fxzCza1d5d8R6QYCu8sxK1zUUdaqVcbA4E/dQp48HeydsFwuTSqhzEcvsnfjQB9k7YLRKaVWGMH5CY4sJ2wWi5NqVQ4y1gUwxnMFTthVsu6BQKrjFDqmOK6FO2FWUlV96PJIYvonbCrUJ1U95KiMS7op2wq9KFVxIaq3vTuiFVeTcrO8vwqz790si064dssxSpuv1Wc5aVqOMBVTjr7WQe0dO5Q3NJNhJPAbk+Cu8itCjiA7goVcSBtdVmFwHEX9Y39Exv+WTsVM40qbcWbcedlU0JNaVKNZpTrOpPcCjU6lxqLgJvpgmOkq9irTqgG5hQ96bzTPfRlvce4DfU7SSLzEbcFXqObqswRNgSXW6p3KtGu3mPqp9p4IPb0gbUhHAF7/SQitxtP/wAen5uq/wD0p2WsxKFFKVllIJQohOgchME0p5QNpU3Onl5CFCU6FSCUqISUE02pMlCIlr6pa1EpIqWtIPUUkE9fim1KISREtSaUxKUoHnokD0TFJBLWkXKKkQhSDuiWr8hJIIU4qFIvKZOEKafFKfFJIIHnxSlMpIGJ/JShOUkR/9k="/>
          <p:cNvSpPr>
            <a:spLocks noChangeAspect="1" noChangeArrowheads="1"/>
          </p:cNvSpPr>
          <p:nvPr/>
        </p:nvSpPr>
        <p:spPr bwMode="auto">
          <a:xfrm>
            <a:off x="63500" y="-862013"/>
            <a:ext cx="2552700" cy="1790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0724" name="AutoShape 4" descr="data:image/jpg;base64,/9j/4AAQSkZJRgABAQAAAQABAAD/2wCEAAkGBhISEBUUEhQVFBQUFBUVFBUUFBUQFRQQFBQVFRQVFRUXHCYeFxkjGRQVHy8gJCcpLCwuFR4xNTAqNSYrLCkBCQoKDgwOFA8PFSkcFBgpKSkpKSkpKSkpKSkpKSwpKSkpKSkpKSkpKSkpKSkpKSkpKSkpKSkpKSkpKSksKSksLP/AABEIALwBDAMBIgACEQEDEQH/xAAbAAABBQEBAAAAAAAAAAAAAAADAAECBAUGB//EADkQAAEDAgQDBQcCBgIDAAAAAAEAAhEDIQQFEjFBUWETInGBkQYUMqGxwfAHQiNSgtHh8RViVHLS/8QAGAEBAQEBAQAAAAAAAAAAAAAAAAECAwX/xAAeEQEBAQACAwEBAQAAAAAAAAAAEQECEgMhMVFBIv/aAAwDAQACEQMRAD8A4khQIVs0lE0V6dZVYT6VY7NRLUqAaUoRS1R0IBwmhE0paFAKE0IpamhALSlCJpS0oB6U2lF0paUAtKbSi6EtCKDpS0o3Zp+yUoCGK+/IK4pioabtB2cBI5cFtewmTNxGKAfp0MaajtV5AIAA8zxtAK9Ww2UNaCxvw6hpiCGzuR47rh5PL12Y1nGvFMi9m62KeW0gIaJc90hjR1MXN9hcrq/Zb9One8j3prTTDXOaA74y1waNQFwIIMHn0K7o9nRpilSYGtaTbaHOJLj4kklV6OJcHSN1x5eXlrUxosexhDWgMa0QAAGtHgBYBVTmDmElpH5y5qOLqyOSzDVXKLq3UxReZO/os/GAcSbp8Ri9PFY+KxoJWsxGg7BM0SCecc+iy6rQHWUhjDpVPtVrMD4hwvzWRinFXTMrLxT7la44BOck3E/7QUtC6RFmnioWg3HGFjBEbWU3iLrqCC+mtB7EB9ILvWVEsUDRKuGmlC1Uil2SXZqw5qiWJQHs1E01YFNI00FUsUSxWuzS7FKKuhNoVsYdEw+AdUcGMaXOcYDWiST4BSqo9mrmX5HWrvDaVNz3G4DRw2mTYDxK9EyL9N202h+KaKjtQ/hh8U2t5OIH8Qm1hYdV29Md0Ms1gjS1kjSxogC35ZcOXm/Gs4vMMo/TBzngYiq1nNlMGo7/ANdcaWn12W3V/TPBip8VUNmNPaN+Z0SPCZXYVKBABA0xaGkgNF+tyUKq9lg4Wk9L81w3yct/rUxzDf0zwkSe0gHg8t1W6yQOu63/AHKmyiGMY1rAI0AWDeJgzqJNyTKHi8wO02HEgG3BVKmIc682iLDTZTd3fqjNxTAwhgDZJBAAEt57cUTDZoGwCDaxgxIAgLLqJmFSJV/GYkPNhCE0BCc9DNWEgLiHzZUKxRXVUKq2VUZ+LM3/ADZZtekrtd0OIVV7pW8FFziEznKddsoQCqHaFSr4T6K2HKThZPisN1FLQdloVMOgupkLdFFzCna1WCFHs1aRvOwyC7CrYqUEMYUrfZhjmhCicOtWphkE4dWjO92S92WgaEIbqaUUTSCiaa0GYNzjABJ5AEn0C18L7FYh7QYa3VcanaTB4xw81N5Zixg5dk9Wu/TSaXECTsA0TEuJsAutyP8AT4B2rFEW7wpMM6gN9bhsDtA63C6zD4SnQptaIGkCzRplwiXW3PG5O6YZnIMNg85n5lcOXk3fjecTYfL2sJLadKnuJFNrTBEGIEouGw1Ol8IbMRLabKfdHAlouFSqYtxtwVc1SuatQ4/mAOV9kOpjLb+ELKcb80g9ILjsWRu4lV6tSeqGHJFw/wBIBuuhl0Ir6irPciHdUUm1VXcUwKosuqqBfKCHLayrLmGn2jxqkw1vCZIvzPyCnwZHaiYSe4mA0S42AAkz4LpmZFSiagbciAyWht7AEbm6sYPCUKDRJ0v4ufGoa7DoBAhSkcLmuXvZ8ZZPFocHOHjH5ZZJauj9p8aRWc0BjqcQBAMf1C8z1XO1anIR8/munHUCehEIm5iFBwVES0JBMXqPaIFVQXhFc5CqlQVqsIUor2oZplaV3bwEB5U3NUOxWmVd6EWq32CTcOrUUTTSbhyeC0hhVvZXgWsaHQC43BPAcIWd5xYt5PgBRaA0RIBcT8TnRfwAnZXqtccTM/ZZ9WtqKjqXH62NXrA9euyE5wiyE56gXoJFyj2ig56EKiIO5CJQ3VVE1lQQuUUPtEzqqgd70IuTPqKNGg+o7SxpceTRPryVDkhMXBbbPZnSBqL3PgkhgGlpiQ0vPn8kfA5JSYzVVBc8AHSbMBdOkGN+t1LisTCYN9UwxpPM7NA5k7BbWIxlPDMNEy9zSe9FrngJMLTxVRxD2sLWMbDf5Wt1D4rbTwhczn+FJcXDvCxLm6i0G25Npvccyp9HQ43GANYQ1wIpg7S0agCXEb2lc9n2ML9DQ4uAAsLkk84mT9Fm4UVKjoaS42DW324QOFgugpezDnubrfGmztJmGs2DTz/unxGRk2A19q2oA2Ggw5pBF/8AI81TxGTscSGPaIk3GloaN5Mk/IrtMdobIF9QIPRtj/nyXB5xTGrubTwO87pm3RN2QQwPbUBI3gWIiYZMFx34BbOVZOyjTL3t1PvJOzGGQAOZMSuZp1S2LmAZjqePjZdPgc1a+kGPMARB6N2CvKmMbO8uplupsNuegIiYA4Fcu6y6HPMY2XNYIbJ4rm6pWuKJB6dzrIMpalpSlRcUxKUoPRAwckekWjYIEIgCzqDw3+UIFShJmI8FBx6oT6pQO7DuOwnzWzQqamgi3COUWXPioQZlXcNnIB723NNzRsNpqrijpMFXmH05qjm9S7RyBv8AZZaVXV4TGsqpekwk7XVZFqVrIQrJnYc8UKqI2VE6lZCNQpw4lM4dEDdqnD5UHMSiFVOZXVey9MU6DqjgZqO0s3JcALDw1SucwGG7Sqxl4c4AkXhpIBPTdd0+topgxAEtYIs1osLeAXPkGdrcO8LC+ls3O4BHBDfhC52pxAYbkEfttAjwkeall+LJB1AkATPD8/si4tp1jlHELmoOZs1t7sATJiBIAt6fdc3Rwz6pbSe4tYCbxzufEyt7FYNxAA48ZgKmKVNrnQXPc0SS06R/SOO+5MWVzQsIaNAP7P4nDSJAt/lRfmjg2wJN5IB4oODrUKlQMgixLnO+IhonhZux8gd1k5nnprP7Nrm0aTZ0hri24O5I81ZRHH40k/m6yMRUkqzgsZrfoe4vExr2Ik7k/uF+N1o5nleHgdnVcTJDnEtgAbnTb0nit5sRzhKia0dFeOTVXAmnD2iO9IZc8IcUXDez1TT2j+7D9IbzANyTym3XdXtiRg4irKz6hXRZplzWvc54LWky0AGHXuGu2O/yXP1RcxstcdUFMSpkobytCJcm1JiU0qo9N1BBqVUzkOwWA7qiG6sh1aw2VOo8rWYlHq1UB7yhOqrVyjJw4aq+tjDZmkAOc7mAR8IHS8rezPqfVChmdWmIY9zRym3oVrZRi31w8PcCW3k2Om9ut/qtJ2W4QNH8LUYgFzyNRgS5wB3uj0fZ9lKgXMLjqId3iOQAaCAJvK58uXHc+e1zNZJwxRqNNqLqndIUxM/JYrQVeiSN1XOBG/HxV4oNRSisWQgvJ4q04KrUCuCDlElMXK5gsA8gVHU9dNplwkN1MG9t48OS18HT+zWTGnS7Quh1QNIsRpZ8UXi5+wVrNcRMAbD0lW3VGuYCCNMCINtIFvCyxqraj3HS0ls7i/zXHfatDKaXe42BvPdJEcI6rRPe32FygU8JoaJcZaL3hvh81DE48NcaeoAwYAEmTssgGY4tzXamtkAfFvx7wFrePiuYGKcK7wP4moOba5cDx2VjH5jUPccDctAAJYNPIciTMyodsKVFwa0h9w9+9j8LdQtHNUYLMR2dQOG4JsePAg+qzcTfgFZqvLnG0k7AXv4KriWuaYeC09RH1XXEBdXgWsRxCkca4jvGVXc1DcqjQw+aPYIaYEzEwJHFaLfaZ0De3mPQrnabC4wONvVaRo0mUnWL32gmwA2n1WdzGks7zp2IHeO1wOA8BwWC5yNiGEFWssyntH98kNAm0STy6LWTMGUXKIaXEACSbAC5JO0Bd1hfZ2kSSWNNxAtDW8zz8Fs0sKBUhjGz/MQBHMzwWN8uYR5jissrUxL6b2g8S0j/AEqi9Pz6gwMLXGfTxsFz2F9l8O5svquaSdm6YAgRurx8uT2kaTaTzwKt/wDEEi7r8uCtipySNVXtpFB+TO4Qi4b2e2NQkidmCZ8+AWhRqmx6xcEgdbeSOzEESQO9MXA+EAAX4XTvpMNRyyg1wLaY1hw3JqBv9O0+KJXDn1O8bQRIJMNBE34nw5oDM0eDeD42R8Bi2jYwTAJvbiXXtssXVVauHidDHgXOojUYHlYJYbG94NcHOHIEiTwgC/otf3r+WOWk8T/tNDCS5rQakOJI5wfVKsZuKokjVGiLXN3HpN7DeVUdI3EKyMfTqtiWsI3sLxN/wq5leCYZe46oMN9N3X+SVIyHVE/u7yJDHEG4IaSI5ytw1qVOpAa3jeBeQrbsSPim3IeXDyU7LHN/8M/QXudp3OkjvHl5H7I2X5UHS57XFoFv2gwb3jgtnEsZUAna0kWMA3j84qw7EEgtAtAEm5jinYjHdkFGrOgaHDbctI68VpZblnYUWssXTqeeZOwvwhRe5rLjnNyFUr5mdNjtysSeql3VjX0UwA10BpNmgAAOO+3Mk+qetmLKdhFohoueQAXE4vMC7dzj4W+qVDMw0yL2iTc+qTUdS/NGmHv1N6Wvvf1+irVq9NztQiwsQYcBtAPmudq5mX738T+c1UqVevoVOpXRuNENE6nbXcTFthbYIQxmHBJgeJktv/12XLV8adgbKlUxB5rWcCusfndGm6WtbN7gNG/ks3G+1AJkNBjaQDB5grnH1CUB5Ws44lFxGKBcTAkkn1VQVCpOQiumItYPHPpODgOdj6K7h83bHfGpxJJPisdz1AlTczVaNfFteWzZoEAbwPuVbwmLw1LU4B1Rxs0OAAaOPqsElPCnUblHP3Cbm/CeHJWR7VGbE2XNGFE1uQU6ZqtPMs6dUJJKznYx3EqLcO93CBzKgaDRu+/RXMzEd+MWnGIWaysj0akmyQbT8Q+mxpFtiL7858Z+iDSc+oSW85MEASfNM54gSA4j8uq1fMBtYb7Wv5LCrzqIkAPEzBmwHhz4p6uPax+kMDgLSePMrE7cbo4xgjYDqVYjcpZ1StDBP3WbUxrw46HQ25EO4lUjiAna/kAEinaHievmj4bEVGGQYUWzG/3UxTHE+im6LNTGucZO618uBIHgsmg0Dj6wtClmtNg3E+PFY1cblKlAlwiPoqmMx7W8/wDKya3tMDYOHl/lUMVmNM3cXOPjA8FIrRxOdiLD1hYuIzImdgn0tJgCSf2l028lOpQpgXAHmtZMRQc8Hc+SJRok7CfnHUpm1qbTMtUK3tC0WaRB47fZav4i4MEAO8b8Y2Q8Q6lAbbqRv5lZb88aRciPAklV8TnNINhg73MiApNVfcaQP7ndCQAq1R9Odh5Hj0WI7MkM44nZdOustt7ac8QON5J+wQa5aT3RA8Z+aoUG1X7Awf3bN63WscmY0TUxAFpgNv8AVTfSwBuXTcvaB4p34ag34qk9GqOJrYJrbOe4jrcny2WDXx7ZOkGOpVy6NWpiaI+Fk9XE/QKk90ngFmuxagcUt5xRplwHFIVm81kuxSg7Eq9Rv0q1GbuI8h9FYfmuGY0hjC9x/c+Pk1co7EqBxCnSlbmJztzhpmB0tbks5+IuqJrKHarWcYld23MkdubLmTVPVN25TqOqbm55+SJ78HbBq5IYsqbce5Z6LXVjGadyCU3vYJmQFyxx7lH34p0HYUcUJAB32R6mIiwj5rjWZy8bGPAAfRRdm7/5ip01a7MY0jeJRf8AlABuuEOYuO5Km3NCOKm+Mrsa2cdVn4jMzO3qudqZsTuUI5oeZTOBWy/NSCmf7Sv4ab/9QsB+O6oTsZ4rfTErdf7SVd9UTvAj6KrVzmod3ErHdikN2IV64VqvzFx4oTsZ1WYayiaqsRpHGqBxqzzUUTUVgvnGphjyDIVDWolyDTfnVQgDUYGwmyA7HOPFUtSbUpMKsnEFRNYoGpNKqDGsm7QoMpIDa0i9BSUBC9NqUEkolqTakyZKOpGBvuiVcC1oEkifzZVffnD/AEm99J6rP+mvR+zYDdzvQf3QnlvVDeZQ+zWkSNUKBrJFgUCwK1Il2yY1kOAkYRUjVS7VQUSEIkaqiaijCYhA+tR1p04KURlNBRNSYuUoHBTQUXUmL1KRDSU/ZqWpPKVYH2aY00WUiVKQLs02hESKUgWlLSpwlCVIhpTQiQlCVYHpS0ooCeEpAYS0o0J1KQHQloR4TwlI1KlWd0ElZmLzFxjSYg8OKnRzE6e8QT+ckzf4Vec9QNRV/fxzCza1d5d8R6QYCu8sxK1zUUdaqVcbA4E/dQp48HeydsFwuTSqhzEcvsnfjQB9k7YLRKaVWGMH5CY4sJ2wWi5NqVQ4y1gUwxnMFTthVsu6BQKrjFDqmOK6FO2FWUlV96PJIYvonbCrUJ1U95KiMS7op2wq9KFVxIaq3vTuiFVeTcrO8vwqz790si064dssxSpuv1Wc5aVqOMBVTjr7WQe0dO5Q3NJNhJPAbk+Cu8itCjiA7goVcSBtdVmFwHEX9Y39Exv+WTsVM40qbcWbcedlU0JNaVKNZpTrOpPcCjU6lxqLgJvpgmOkq9irTqgG5hQ96bzTPfRlvce4DfU7SSLzEbcFXqObqswRNgSXW6p3KtGu3mPqp9p4IPb0gbUhHAF7/SQitxtP/wAen5uq/wD0p2WsxKFFKVllIJQohOgchME0p5QNpU3Onl5CFCU6FSCUqISUE02pMlCIlr6pa1EpIqWtIPUUkE9fim1KISREtSaUxKUoHnokD0TFJBLWkXKKkQhSDuiWr8hJIIU4qFIvKZOEKafFKfFJIIHnxSlMpIGJ/JShOUkR/9k="/>
          <p:cNvSpPr>
            <a:spLocks noChangeAspect="1" noChangeArrowheads="1"/>
          </p:cNvSpPr>
          <p:nvPr/>
        </p:nvSpPr>
        <p:spPr bwMode="auto">
          <a:xfrm>
            <a:off x="63500" y="-862013"/>
            <a:ext cx="2552700" cy="1790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0725" name="AutoShape 6" descr="data:image/jpg;base64,/9j/4AAQSkZJRgABAQAAAQABAAD/2wCEAAkGBhISEBUUEhQVFBQUFBUVFBUUFBUQFRQQFBQVFRQVFRUXHCYeFxkjGRQVHy8gJCcpLCwuFR4xNTAqNSYrLCkBCQoKDgwOFA8PFSkcFBgpKSkpKSkpKSkpKSkpKSwpKSkpKSkpKSkpKSkpKSkpKSkpKSkpKSkpKSkpKSksKSksLP/AABEIALwBDAMBIgACEQEDEQH/xAAbAAABBQEBAAAAAAAAAAAAAAADAAECBAUGB//EADkQAAEDAgQDBQcCBgIDAAAAAAEAAhEDIQQFEjFBUWETInGBkQYUMqGxwfAHQiNSgtHh8RViVHLS/8QAGAEBAQEBAQAAAAAAAAAAAAAAAAECAwX/xAAeEQEBAQACAwEBAQAAAAAAAAAAEQECEgMhMVFBIv/aAAwDAQACEQMRAD8A4khQIVs0lE0V6dZVYT6VY7NRLUqAaUoRS1R0IBwmhE0paFAKE0IpamhALSlCJpS0oB6U2lF0paUAtKbSi6EtCKDpS0o3Zp+yUoCGK+/IK4pioabtB2cBI5cFtewmTNxGKAfp0MaajtV5AIAA8zxtAK9Ww2UNaCxvw6hpiCGzuR47rh5PL12Y1nGvFMi9m62KeW0gIaJc90hjR1MXN9hcrq/Zb9One8j3prTTDXOaA74y1waNQFwIIMHn0K7o9nRpilSYGtaTbaHOJLj4kklV6OJcHSN1x5eXlrUxosexhDWgMa0QAAGtHgBYBVTmDmElpH5y5qOLqyOSzDVXKLq3UxReZO/os/GAcSbp8Ri9PFY+KxoJWsxGg7BM0SCecc+iy6rQHWUhjDpVPtVrMD4hwvzWRinFXTMrLxT7la44BOck3E/7QUtC6RFmnioWg3HGFjBEbWU3iLrqCC+mtB7EB9ILvWVEsUDRKuGmlC1Uil2SXZqw5qiWJQHs1E01YFNI00FUsUSxWuzS7FKKuhNoVsYdEw+AdUcGMaXOcYDWiST4BSqo9mrmX5HWrvDaVNz3G4DRw2mTYDxK9EyL9N202h+KaKjtQ/hh8U2t5OIH8Qm1hYdV29Md0Ms1gjS1kjSxogC35ZcOXm/Gs4vMMo/TBzngYiq1nNlMGo7/ANdcaWn12W3V/TPBip8VUNmNPaN+Z0SPCZXYVKBABA0xaGkgNF+tyUKq9lg4Wk9L81w3yct/rUxzDf0zwkSe0gHg8t1W6yQOu63/AHKmyiGMY1rAI0AWDeJgzqJNyTKHi8wO02HEgG3BVKmIc682iLDTZTd3fqjNxTAwhgDZJBAAEt57cUTDZoGwCDaxgxIAgLLqJmFSJV/GYkPNhCE0BCc9DNWEgLiHzZUKxRXVUKq2VUZ+LM3/ADZZtekrtd0OIVV7pW8FFziEznKddsoQCqHaFSr4T6K2HKThZPisN1FLQdloVMOgupkLdFFzCna1WCFHs1aRvOwyC7CrYqUEMYUrfZhjmhCicOtWphkE4dWjO92S92WgaEIbqaUUTSCiaa0GYNzjABJ5AEn0C18L7FYh7QYa3VcanaTB4xw81N5Zixg5dk9Wu/TSaXECTsA0TEuJsAutyP8AT4B2rFEW7wpMM6gN9bhsDtA63C6zD4SnQptaIGkCzRplwiXW3PG5O6YZnIMNg85n5lcOXk3fjecTYfL2sJLadKnuJFNrTBEGIEouGw1Ol8IbMRLabKfdHAlouFSqYtxtwVc1SuatQ4/mAOV9kOpjLb+ELKcb80g9ILjsWRu4lV6tSeqGHJFw/wBIBuuhl0Ir6irPciHdUUm1VXcUwKosuqqBfKCHLayrLmGn2jxqkw1vCZIvzPyCnwZHaiYSe4mA0S42AAkz4LpmZFSiagbciAyWht7AEbm6sYPCUKDRJ0v4ufGoa7DoBAhSkcLmuXvZ8ZZPFocHOHjH5ZZJauj9p8aRWc0BjqcQBAMf1C8z1XO1anIR8/munHUCehEIm5iFBwVES0JBMXqPaIFVQXhFc5CqlQVqsIUor2oZplaV3bwEB5U3NUOxWmVd6EWq32CTcOrUUTTSbhyeC0hhVvZXgWsaHQC43BPAcIWd5xYt5PgBRaA0RIBcT8TnRfwAnZXqtccTM/ZZ9WtqKjqXH62NXrA9euyE5wiyE56gXoJFyj2ig56EKiIO5CJQ3VVE1lQQuUUPtEzqqgd70IuTPqKNGg+o7SxpceTRPryVDkhMXBbbPZnSBqL3PgkhgGlpiQ0vPn8kfA5JSYzVVBc8AHSbMBdOkGN+t1LisTCYN9UwxpPM7NA5k7BbWIxlPDMNEy9zSe9FrngJMLTxVRxD2sLWMbDf5Wt1D4rbTwhczn+FJcXDvCxLm6i0G25Npvccyp9HQ43GANYQ1wIpg7S0agCXEb2lc9n2ML9DQ4uAAsLkk84mT9Fm4UVKjoaS42DW324QOFgugpezDnubrfGmztJmGs2DTz/unxGRk2A19q2oA2Ggw5pBF/8AI81TxGTscSGPaIk3GloaN5Mk/IrtMdobIF9QIPRtj/nyXB5xTGrubTwO87pm3RN2QQwPbUBI3gWIiYZMFx34BbOVZOyjTL3t1PvJOzGGQAOZMSuZp1S2LmAZjqePjZdPgc1a+kGPMARB6N2CvKmMbO8uplupsNuegIiYA4Fcu6y6HPMY2XNYIbJ4rm6pWuKJB6dzrIMpalpSlRcUxKUoPRAwckekWjYIEIgCzqDw3+UIFShJmI8FBx6oT6pQO7DuOwnzWzQqamgi3COUWXPioQZlXcNnIB723NNzRsNpqrijpMFXmH05qjm9S7RyBv8AZZaVXV4TGsqpekwk7XVZFqVrIQrJnYc8UKqI2VE6lZCNQpw4lM4dEDdqnD5UHMSiFVOZXVey9MU6DqjgZqO0s3JcALDw1SucwGG7Sqxl4c4AkXhpIBPTdd0+topgxAEtYIs1osLeAXPkGdrcO8LC+ls3O4BHBDfhC52pxAYbkEfttAjwkeall+LJB1AkATPD8/si4tp1jlHELmoOZs1t7sATJiBIAt6fdc3Rwz6pbSe4tYCbxzufEyt7FYNxAA48ZgKmKVNrnQXPc0SS06R/SOO+5MWVzQsIaNAP7P4nDSJAt/lRfmjg2wJN5IB4oODrUKlQMgixLnO+IhonhZux8gd1k5nnprP7Nrm0aTZ0hri24O5I81ZRHH40k/m6yMRUkqzgsZrfoe4vExr2Ik7k/uF+N1o5nleHgdnVcTJDnEtgAbnTb0nit5sRzhKia0dFeOTVXAmnD2iO9IZc8IcUXDez1TT2j+7D9IbzANyTym3XdXtiRg4irKz6hXRZplzWvc54LWky0AGHXuGu2O/yXP1RcxstcdUFMSpkobytCJcm1JiU0qo9N1BBqVUzkOwWA7qiG6sh1aw2VOo8rWYlHq1UB7yhOqrVyjJw4aq+tjDZmkAOc7mAR8IHS8rezPqfVChmdWmIY9zRym3oVrZRi31w8PcCW3k2Om9ut/qtJ2W4QNH8LUYgFzyNRgS5wB3uj0fZ9lKgXMLjqId3iOQAaCAJvK58uXHc+e1zNZJwxRqNNqLqndIUxM/JYrQVeiSN1XOBG/HxV4oNRSisWQgvJ4q04KrUCuCDlElMXK5gsA8gVHU9dNplwkN1MG9t48OS18HT+zWTGnS7Quh1QNIsRpZ8UXi5+wVrNcRMAbD0lW3VGuYCCNMCINtIFvCyxqraj3HS0ls7i/zXHfatDKaXe42BvPdJEcI6rRPe32FygU8JoaJcZaL3hvh81DE48NcaeoAwYAEmTssgGY4tzXamtkAfFvx7wFrePiuYGKcK7wP4moOba5cDx2VjH5jUPccDctAAJYNPIciTMyodsKVFwa0h9w9+9j8LdQtHNUYLMR2dQOG4JsePAg+qzcTfgFZqvLnG0k7AXv4KriWuaYeC09RH1XXEBdXgWsRxCkca4jvGVXc1DcqjQw+aPYIaYEzEwJHFaLfaZ0De3mPQrnabC4wONvVaRo0mUnWL32gmwA2n1WdzGks7zp2IHeO1wOA8BwWC5yNiGEFWssyntH98kNAm0STy6LWTMGUXKIaXEACSbAC5JO0Bd1hfZ2kSSWNNxAtDW8zz8Fs0sKBUhjGz/MQBHMzwWN8uYR5jissrUxL6b2g8S0j/AEqi9Pz6gwMLXGfTxsFz2F9l8O5svquaSdm6YAgRurx8uT2kaTaTzwKt/wDEEi7r8uCtipySNVXtpFB+TO4Qi4b2e2NQkidmCZ8+AWhRqmx6xcEgdbeSOzEESQO9MXA+EAAX4XTvpMNRyyg1wLaY1hw3JqBv9O0+KJXDn1O8bQRIJMNBE34nw5oDM0eDeD42R8Bi2jYwTAJvbiXXtssXVVauHidDHgXOojUYHlYJYbG94NcHOHIEiTwgC/otf3r+WOWk8T/tNDCS5rQakOJI5wfVKsZuKokjVGiLXN3HpN7DeVUdI3EKyMfTqtiWsI3sLxN/wq5leCYZe46oMN9N3X+SVIyHVE/u7yJDHEG4IaSI5ytw1qVOpAa3jeBeQrbsSPim3IeXDyU7LHN/8M/QXudp3OkjvHl5H7I2X5UHS57XFoFv2gwb3jgtnEsZUAna0kWMA3j84qw7EEgtAtAEm5jinYjHdkFGrOgaHDbctI68VpZblnYUWssXTqeeZOwvwhRe5rLjnNyFUr5mdNjtysSeql3VjX0UwA10BpNmgAAOO+3Mk+qetmLKdhFohoueQAXE4vMC7dzj4W+qVDMw0yL2iTc+qTUdS/NGmHv1N6Wvvf1+irVq9NztQiwsQYcBtAPmudq5mX738T+c1UqVevoVOpXRuNENE6nbXcTFthbYIQxmHBJgeJktv/12XLV8adgbKlUxB5rWcCusfndGm6WtbN7gNG/ks3G+1AJkNBjaQDB5grnH1CUB5Ws44lFxGKBcTAkkn1VQVCpOQiumItYPHPpODgOdj6K7h83bHfGpxJJPisdz1AlTczVaNfFteWzZoEAbwPuVbwmLw1LU4B1Rxs0OAAaOPqsElPCnUblHP3Cbm/CeHJWR7VGbE2XNGFE1uQU6ZqtPMs6dUJJKznYx3EqLcO93CBzKgaDRu+/RXMzEd+MWnGIWaysj0akmyQbT8Q+mxpFtiL7858Z+iDSc+oSW85MEASfNM54gSA4j8uq1fMBtYb7Wv5LCrzqIkAPEzBmwHhz4p6uPax+kMDgLSePMrE7cbo4xgjYDqVYjcpZ1StDBP3WbUxrw46HQ25EO4lUjiAna/kAEinaHievmj4bEVGGQYUWzG/3UxTHE+im6LNTGucZO618uBIHgsmg0Dj6wtClmtNg3E+PFY1cblKlAlwiPoqmMx7W8/wDKya3tMDYOHl/lUMVmNM3cXOPjA8FIrRxOdiLD1hYuIzImdgn0tJgCSf2l028lOpQpgXAHmtZMRQc8Hc+SJRok7CfnHUpm1qbTMtUK3tC0WaRB47fZav4i4MEAO8b8Y2Q8Q6lAbbqRv5lZb88aRciPAklV8TnNINhg73MiApNVfcaQP7ndCQAq1R9Odh5Hj0WI7MkM44nZdOustt7ac8QON5J+wQa5aT3RA8Z+aoUG1X7Awf3bN63WscmY0TUxAFpgNv8AVTfSwBuXTcvaB4p34ag34qk9GqOJrYJrbOe4jrcny2WDXx7ZOkGOpVy6NWpiaI+Fk9XE/QKk90ngFmuxagcUt5xRplwHFIVm81kuxSg7Eq9Rv0q1GbuI8h9FYfmuGY0hjC9x/c+Pk1co7EqBxCnSlbmJztzhpmB0tbks5+IuqJrKHarWcYld23MkdubLmTVPVN25TqOqbm55+SJ78HbBq5IYsqbce5Z6LXVjGadyCU3vYJmQFyxx7lH34p0HYUcUJAB32R6mIiwj5rjWZy8bGPAAfRRdm7/5ip01a7MY0jeJRf8AlABuuEOYuO5Km3NCOKm+Mrsa2cdVn4jMzO3qudqZsTuUI5oeZTOBWy/NSCmf7Sv4ab/9QsB+O6oTsZ4rfTErdf7SVd9UTvAj6KrVzmod3ErHdikN2IV64VqvzFx4oTsZ1WYayiaqsRpHGqBxqzzUUTUVgvnGphjyDIVDWolyDTfnVQgDUYGwmyA7HOPFUtSbUpMKsnEFRNYoGpNKqDGsm7QoMpIDa0i9BSUBC9NqUEkolqTakyZKOpGBvuiVcC1oEkifzZVffnD/AEm99J6rP+mvR+zYDdzvQf3QnlvVDeZQ+zWkSNUKBrJFgUCwK1Il2yY1kOAkYRUjVS7VQUSEIkaqiaijCYhA+tR1p04KURlNBRNSYuUoHBTQUXUmL1KRDSU/ZqWpPKVYH2aY00WUiVKQLs02hESKUgWlLSpwlCVIhpTQiQlCVYHpS0ooCeEpAYS0o0J1KQHQloR4TwlI1KlWd0ElZmLzFxjSYg8OKnRzE6e8QT+ckzf4Vec9QNRV/fxzCza1d5d8R6QYCu8sxK1zUUdaqVcbA4E/dQp48HeydsFwuTSqhzEcvsnfjQB9k7YLRKaVWGMH5CY4sJ2wWi5NqVQ4y1gUwxnMFTthVsu6BQKrjFDqmOK6FO2FWUlV96PJIYvonbCrUJ1U95KiMS7op2wq9KFVxIaq3vTuiFVeTcrO8vwqz790si064dssxSpuv1Wc5aVqOMBVTjr7WQe0dO5Q3NJNhJPAbk+Cu8itCjiA7goVcSBtdVmFwHEX9Y39Exv+WTsVM40qbcWbcedlU0JNaVKNZpTrOpPcCjU6lxqLgJvpgmOkq9irTqgG5hQ96bzTPfRlvce4DfU7SSLzEbcFXqObqswRNgSXW6p3KtGu3mPqp9p4IPb0gbUhHAF7/SQitxtP/wAen5uq/wD0p2WsxKFFKVllIJQohOgchME0p5QNpU3Onl5CFCU6FSCUqISUE02pMlCIlr6pa1EpIqWtIPUUkE9fim1KISREtSaUxKUoHnokD0TFJBLWkXKKkQhSDuiWr8hJIIU4qFIvKZOEKafFKfFJIIHnxSlMpIGJ/JShOUkR/9k="/>
          <p:cNvSpPr>
            <a:spLocks noChangeAspect="1" noChangeArrowheads="1"/>
          </p:cNvSpPr>
          <p:nvPr/>
        </p:nvSpPr>
        <p:spPr bwMode="auto">
          <a:xfrm>
            <a:off x="63500" y="-862013"/>
            <a:ext cx="2552700" cy="1790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onstantia" pitchFamily="18" charset="0"/>
            </a:endParaRPr>
          </a:p>
        </p:txBody>
      </p:sp>
      <p:pic>
        <p:nvPicPr>
          <p:cNvPr id="30726" name="Picture 8" descr="http://t2.gstatic.com/images?q=tbn:ANd9GcTQveyrw1ZcWT1YpPskeMnElSgtemIg5METjRIp3B5wS1LD8Tiu3vU7AFm2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3200400"/>
            <a:ext cx="39624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609600" y="914400"/>
            <a:ext cx="6096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latin typeface="Constantia" pitchFamily="18" charset="0"/>
              </a:rPr>
              <a:t>Cumulonimbus Clouds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1186</TotalTime>
  <Words>293</Words>
  <Application>Microsoft Office PowerPoint</Application>
  <PresentationFormat>On-screen Show (4:3)</PresentationFormat>
  <Paragraphs>102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4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Constantia</vt:lpstr>
      <vt:lpstr>Arial</vt:lpstr>
      <vt:lpstr>Calibri</vt:lpstr>
      <vt:lpstr>Wingdings 2</vt:lpstr>
      <vt:lpstr>Wingdings</vt:lpstr>
      <vt:lpstr>Flow</vt:lpstr>
      <vt:lpstr>Flow</vt:lpstr>
      <vt:lpstr>Flow</vt:lpstr>
      <vt:lpstr>Flow</vt:lpstr>
      <vt:lpstr>Slide 1</vt:lpstr>
      <vt:lpstr>Water Cycle </vt:lpstr>
      <vt:lpstr>Solids, Liquids, and Gases</vt:lpstr>
      <vt:lpstr>Forms of Precipitation</vt:lpstr>
      <vt:lpstr>Formation Of Clouds </vt:lpstr>
      <vt:lpstr>Stratus Clouds</vt:lpstr>
      <vt:lpstr>Cumulus Clouds</vt:lpstr>
      <vt:lpstr>Cirrus Clouds</vt:lpstr>
      <vt:lpstr>  </vt:lpstr>
      <vt:lpstr>Difference between climate and weather</vt:lpstr>
      <vt:lpstr>Thermometer </vt:lpstr>
      <vt:lpstr>Rain Gauge </vt:lpstr>
      <vt:lpstr>Barometer </vt:lpstr>
      <vt:lpstr>Wind Vane </vt:lpstr>
      <vt:lpstr>    Anemometer</vt:lpstr>
      <vt:lpstr>Cold Front versus Warm front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water cycle</dc:title>
  <dc:creator>Kelly</dc:creator>
  <cp:lastModifiedBy>ctabor</cp:lastModifiedBy>
  <cp:revision>79</cp:revision>
  <dcterms:created xsi:type="dcterms:W3CDTF">2011-10-23T17:30:22Z</dcterms:created>
  <dcterms:modified xsi:type="dcterms:W3CDTF">2011-11-04T11:49:02Z</dcterms:modified>
</cp:coreProperties>
</file>