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4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64F0A-F9C8-433A-B148-01952A29F29C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EF4201-929C-40C3-9624-8AED30BA166F}">
      <dgm:prSet phldrT="[Text]"/>
      <dgm:spPr/>
      <dgm:t>
        <a:bodyPr/>
        <a:lstStyle/>
        <a:p>
          <a:r>
            <a:rPr lang="en-US" dirty="0" smtClean="0"/>
            <a:t>Climate</a:t>
          </a:r>
          <a:endParaRPr lang="en-US" dirty="0"/>
        </a:p>
      </dgm:t>
    </dgm:pt>
    <dgm:pt modelId="{63ADA4A1-C18C-4D90-9BAE-52F39BCD4188}" type="parTrans" cxnId="{2C104BA0-961D-4ABA-93B8-AD4CC9A44162}">
      <dgm:prSet/>
      <dgm:spPr/>
      <dgm:t>
        <a:bodyPr/>
        <a:lstStyle/>
        <a:p>
          <a:endParaRPr lang="en-US"/>
        </a:p>
      </dgm:t>
    </dgm:pt>
    <dgm:pt modelId="{65DCBA8E-E7F8-44A2-A938-678F84B4CC5E}" type="sibTrans" cxnId="{2C104BA0-961D-4ABA-93B8-AD4CC9A44162}">
      <dgm:prSet/>
      <dgm:spPr/>
      <dgm:t>
        <a:bodyPr/>
        <a:lstStyle/>
        <a:p>
          <a:endParaRPr lang="en-US"/>
        </a:p>
      </dgm:t>
    </dgm:pt>
    <dgm:pt modelId="{363F3185-6A75-492B-A7FD-844DC02EFCBD}">
      <dgm:prSet phldrT="[Text]"/>
      <dgm:spPr/>
      <dgm:t>
        <a:bodyPr/>
        <a:lstStyle/>
        <a:p>
          <a:r>
            <a:rPr lang="en-US" dirty="0" smtClean="0"/>
            <a:t>Both</a:t>
          </a:r>
          <a:endParaRPr lang="en-US" dirty="0"/>
        </a:p>
      </dgm:t>
    </dgm:pt>
    <dgm:pt modelId="{676C975D-D43D-4B8C-9A83-1CED4C86CA0D}" type="parTrans" cxnId="{5C1DA3EF-D6B2-4C0D-965D-430759F84F4E}">
      <dgm:prSet/>
      <dgm:spPr/>
      <dgm:t>
        <a:bodyPr/>
        <a:lstStyle/>
        <a:p>
          <a:endParaRPr lang="en-US"/>
        </a:p>
      </dgm:t>
    </dgm:pt>
    <dgm:pt modelId="{0EA347D4-95B9-4CB1-9109-953D8EE88F87}" type="sibTrans" cxnId="{5C1DA3EF-D6B2-4C0D-965D-430759F84F4E}">
      <dgm:prSet/>
      <dgm:spPr/>
      <dgm:t>
        <a:bodyPr/>
        <a:lstStyle/>
        <a:p>
          <a:endParaRPr lang="en-US"/>
        </a:p>
      </dgm:t>
    </dgm:pt>
    <dgm:pt modelId="{DF89F06F-1D46-4B96-B21B-F8CDFBF8FB7E}">
      <dgm:prSet phldrT="[Text]"/>
      <dgm:spPr/>
      <dgm:t>
        <a:bodyPr/>
        <a:lstStyle/>
        <a:p>
          <a:r>
            <a:rPr lang="en-US" dirty="0" smtClean="0"/>
            <a:t>Weather</a:t>
          </a:r>
          <a:endParaRPr lang="en-US" dirty="0"/>
        </a:p>
      </dgm:t>
    </dgm:pt>
    <dgm:pt modelId="{69ABE951-9273-43DC-AEE9-BA19A55B18E6}" type="parTrans" cxnId="{786630CB-D325-4137-A6A2-2526309AF920}">
      <dgm:prSet/>
      <dgm:spPr/>
      <dgm:t>
        <a:bodyPr/>
        <a:lstStyle/>
        <a:p>
          <a:endParaRPr lang="en-US"/>
        </a:p>
      </dgm:t>
    </dgm:pt>
    <dgm:pt modelId="{3252AA8F-FCFF-4479-B081-3A1CB42CF10C}" type="sibTrans" cxnId="{786630CB-D325-4137-A6A2-2526309AF920}">
      <dgm:prSet/>
      <dgm:spPr/>
      <dgm:t>
        <a:bodyPr/>
        <a:lstStyle/>
        <a:p>
          <a:endParaRPr lang="en-US"/>
        </a:p>
      </dgm:t>
    </dgm:pt>
    <dgm:pt modelId="{D96315B2-C13C-40B3-966E-85E323818572}" type="pres">
      <dgm:prSet presAssocID="{25A64F0A-F9C8-433A-B148-01952A29F2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F2C04-37B3-4878-9F79-56BD75983433}" type="pres">
      <dgm:prSet presAssocID="{C4EF4201-929C-40C3-9624-8AED30BA166F}" presName="composite" presStyleCnt="0"/>
      <dgm:spPr/>
    </dgm:pt>
    <dgm:pt modelId="{FFB6D040-ADDF-4433-AFAB-1363E907F5B2}" type="pres">
      <dgm:prSet presAssocID="{C4EF4201-929C-40C3-9624-8AED30BA166F}" presName="rect1" presStyleLbl="bgImgPlace1" presStyleIdx="0" presStyleCnt="3" custScaleY="83373" custLinFactNeighborX="4789" custLinFactNeighborY="-34982"/>
      <dgm:spPr/>
    </dgm:pt>
    <dgm:pt modelId="{9C6BD02D-130C-4685-956A-2EE1A375BA05}" type="pres">
      <dgm:prSet presAssocID="{C4EF4201-929C-40C3-9624-8AED30BA166F}" presName="wedgeRectCallout1" presStyleLbl="node1" presStyleIdx="0" presStyleCnt="3" custLinFactY="-12412" custLinFactNeighborX="63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4C806-4CBC-48EF-9549-AD83A39C3DC4}" type="pres">
      <dgm:prSet presAssocID="{65DCBA8E-E7F8-44A2-A938-678F84B4CC5E}" presName="sibTrans" presStyleCnt="0"/>
      <dgm:spPr/>
    </dgm:pt>
    <dgm:pt modelId="{8410684B-73CD-434A-8087-8E528A1D2821}" type="pres">
      <dgm:prSet presAssocID="{363F3185-6A75-492B-A7FD-844DC02EFCBD}" presName="composite" presStyleCnt="0"/>
      <dgm:spPr/>
    </dgm:pt>
    <dgm:pt modelId="{15EBEA97-E872-4F6F-9CE4-8431A5BCC9AE}" type="pres">
      <dgm:prSet presAssocID="{363F3185-6A75-492B-A7FD-844DC02EFCBD}" presName="rect1" presStyleLbl="bgImgPlace1" presStyleIdx="1" presStyleCnt="3" custLinFactNeighborX="2593" custLinFactNeighborY="-30826"/>
      <dgm:spPr/>
    </dgm:pt>
    <dgm:pt modelId="{25C29551-7F8A-411F-ABBA-1752027B9EB3}" type="pres">
      <dgm:prSet presAssocID="{363F3185-6A75-492B-A7FD-844DC02EFCBD}" presName="wedgeRectCallout1" presStyleLbl="node1" presStyleIdx="1" presStyleCnt="3" custScaleY="92019" custLinFactY="-8401" custLinFactNeighborX="-393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21618-0220-4F98-954A-D88099742F7C}" type="pres">
      <dgm:prSet presAssocID="{0EA347D4-95B9-4CB1-9109-953D8EE88F87}" presName="sibTrans" presStyleCnt="0"/>
      <dgm:spPr/>
    </dgm:pt>
    <dgm:pt modelId="{7C12C92C-053D-45D4-8782-1983C12EDF8A}" type="pres">
      <dgm:prSet presAssocID="{DF89F06F-1D46-4B96-B21B-F8CDFBF8FB7E}" presName="composite" presStyleCnt="0"/>
      <dgm:spPr/>
    </dgm:pt>
    <dgm:pt modelId="{15BA5487-CEC2-41CD-A18D-20B96FD61026}" type="pres">
      <dgm:prSet presAssocID="{DF89F06F-1D46-4B96-B21B-F8CDFBF8FB7E}" presName="rect1" presStyleLbl="bgImgPlace1" presStyleIdx="2" presStyleCnt="3" custLinFactNeighborX="-2963" custLinFactNeighborY="-30826"/>
      <dgm:spPr/>
    </dgm:pt>
    <dgm:pt modelId="{5D9F88A2-D148-4FE1-9A2A-6AE60CBFD488}" type="pres">
      <dgm:prSet presAssocID="{DF89F06F-1D46-4B96-B21B-F8CDFBF8FB7E}" presName="wedgeRectCallout1" presStyleLbl="node1" presStyleIdx="2" presStyleCnt="3" custLinFactY="-12412" custLinFactNeighborX="-62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39BF4-C8C3-4334-8708-C3CF977DF7B0}" type="presOf" srcId="{25A64F0A-F9C8-433A-B148-01952A29F29C}" destId="{D96315B2-C13C-40B3-966E-85E323818572}" srcOrd="0" destOrd="0" presId="urn:microsoft.com/office/officeart/2008/layout/BendingPictureCaptionList"/>
    <dgm:cxn modelId="{EB1D9280-6FB5-4A88-AF76-ADBC93E53B99}" type="presOf" srcId="{DF89F06F-1D46-4B96-B21B-F8CDFBF8FB7E}" destId="{5D9F88A2-D148-4FE1-9A2A-6AE60CBFD488}" srcOrd="0" destOrd="0" presId="urn:microsoft.com/office/officeart/2008/layout/BendingPictureCaptionList"/>
    <dgm:cxn modelId="{786630CB-D325-4137-A6A2-2526309AF920}" srcId="{25A64F0A-F9C8-433A-B148-01952A29F29C}" destId="{DF89F06F-1D46-4B96-B21B-F8CDFBF8FB7E}" srcOrd="2" destOrd="0" parTransId="{69ABE951-9273-43DC-AEE9-BA19A55B18E6}" sibTransId="{3252AA8F-FCFF-4479-B081-3A1CB42CF10C}"/>
    <dgm:cxn modelId="{9F16F006-C0BE-4582-B355-43BC59DFD3F9}" type="presOf" srcId="{C4EF4201-929C-40C3-9624-8AED30BA166F}" destId="{9C6BD02D-130C-4685-956A-2EE1A375BA05}" srcOrd="0" destOrd="0" presId="urn:microsoft.com/office/officeart/2008/layout/BendingPictureCaptionList"/>
    <dgm:cxn modelId="{5C1DA3EF-D6B2-4C0D-965D-430759F84F4E}" srcId="{25A64F0A-F9C8-433A-B148-01952A29F29C}" destId="{363F3185-6A75-492B-A7FD-844DC02EFCBD}" srcOrd="1" destOrd="0" parTransId="{676C975D-D43D-4B8C-9A83-1CED4C86CA0D}" sibTransId="{0EA347D4-95B9-4CB1-9109-953D8EE88F87}"/>
    <dgm:cxn modelId="{2C104BA0-961D-4ABA-93B8-AD4CC9A44162}" srcId="{25A64F0A-F9C8-433A-B148-01952A29F29C}" destId="{C4EF4201-929C-40C3-9624-8AED30BA166F}" srcOrd="0" destOrd="0" parTransId="{63ADA4A1-C18C-4D90-9BAE-52F39BCD4188}" sibTransId="{65DCBA8E-E7F8-44A2-A938-678F84B4CC5E}"/>
    <dgm:cxn modelId="{26E11F01-0E91-4743-939C-C54DD5D90D1C}" type="presOf" srcId="{363F3185-6A75-492B-A7FD-844DC02EFCBD}" destId="{25C29551-7F8A-411F-ABBA-1752027B9EB3}" srcOrd="0" destOrd="0" presId="urn:microsoft.com/office/officeart/2008/layout/BendingPictureCaptionList"/>
    <dgm:cxn modelId="{E11CB51D-A667-4EC7-9E84-8C201A57F02C}" type="presParOf" srcId="{D96315B2-C13C-40B3-966E-85E323818572}" destId="{832F2C04-37B3-4878-9F79-56BD75983433}" srcOrd="0" destOrd="0" presId="urn:microsoft.com/office/officeart/2008/layout/BendingPictureCaptionList"/>
    <dgm:cxn modelId="{AFCEF11B-F9D9-4F78-AD0D-75C6AE62B326}" type="presParOf" srcId="{832F2C04-37B3-4878-9F79-56BD75983433}" destId="{FFB6D040-ADDF-4433-AFAB-1363E907F5B2}" srcOrd="0" destOrd="0" presId="urn:microsoft.com/office/officeart/2008/layout/BendingPictureCaptionList"/>
    <dgm:cxn modelId="{A91AAD6D-D916-46C6-B258-3BF42317CCCD}" type="presParOf" srcId="{832F2C04-37B3-4878-9F79-56BD75983433}" destId="{9C6BD02D-130C-4685-956A-2EE1A375BA05}" srcOrd="1" destOrd="0" presId="urn:microsoft.com/office/officeart/2008/layout/BendingPictureCaptionList"/>
    <dgm:cxn modelId="{F875B45A-CBBC-4925-AF7C-F258A4D3460F}" type="presParOf" srcId="{D96315B2-C13C-40B3-966E-85E323818572}" destId="{3384C806-4CBC-48EF-9549-AD83A39C3DC4}" srcOrd="1" destOrd="0" presId="urn:microsoft.com/office/officeart/2008/layout/BendingPictureCaptionList"/>
    <dgm:cxn modelId="{FC39F1EE-889D-4818-88A1-DB38BF1142F2}" type="presParOf" srcId="{D96315B2-C13C-40B3-966E-85E323818572}" destId="{8410684B-73CD-434A-8087-8E528A1D2821}" srcOrd="2" destOrd="0" presId="urn:microsoft.com/office/officeart/2008/layout/BendingPictureCaptionList"/>
    <dgm:cxn modelId="{1D2CD597-634C-4FB4-8D5C-7D2FF0995A37}" type="presParOf" srcId="{8410684B-73CD-434A-8087-8E528A1D2821}" destId="{15EBEA97-E872-4F6F-9CE4-8431A5BCC9AE}" srcOrd="0" destOrd="0" presId="urn:microsoft.com/office/officeart/2008/layout/BendingPictureCaptionList"/>
    <dgm:cxn modelId="{50499200-0336-40D0-97D9-569783F82250}" type="presParOf" srcId="{8410684B-73CD-434A-8087-8E528A1D2821}" destId="{25C29551-7F8A-411F-ABBA-1752027B9EB3}" srcOrd="1" destOrd="0" presId="urn:microsoft.com/office/officeart/2008/layout/BendingPictureCaptionList"/>
    <dgm:cxn modelId="{E35B7A6C-0C46-4129-8F9A-2F21701FE929}" type="presParOf" srcId="{D96315B2-C13C-40B3-966E-85E323818572}" destId="{7F721618-0220-4F98-954A-D88099742F7C}" srcOrd="3" destOrd="0" presId="urn:microsoft.com/office/officeart/2008/layout/BendingPictureCaptionList"/>
    <dgm:cxn modelId="{BDE48F55-016A-49FC-AA7C-A061609D826C}" type="presParOf" srcId="{D96315B2-C13C-40B3-966E-85E323818572}" destId="{7C12C92C-053D-45D4-8782-1983C12EDF8A}" srcOrd="4" destOrd="0" presId="urn:microsoft.com/office/officeart/2008/layout/BendingPictureCaptionList"/>
    <dgm:cxn modelId="{78C04AAE-8439-4669-BE69-C9FDC5530CE1}" type="presParOf" srcId="{7C12C92C-053D-45D4-8782-1983C12EDF8A}" destId="{15BA5487-CEC2-41CD-A18D-20B96FD61026}" srcOrd="0" destOrd="0" presId="urn:microsoft.com/office/officeart/2008/layout/BendingPictureCaptionList"/>
    <dgm:cxn modelId="{DF34776D-1860-44C2-903E-09983E0A33ED}" type="presParOf" srcId="{7C12C92C-053D-45D4-8782-1983C12EDF8A}" destId="{5D9F88A2-D148-4FE1-9A2A-6AE60CBFD48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D040-ADDF-4433-AFAB-1363E907F5B2}">
      <dsp:nvSpPr>
        <dsp:cNvPr id="0" name=""/>
        <dsp:cNvSpPr/>
      </dsp:nvSpPr>
      <dsp:spPr>
        <a:xfrm>
          <a:off x="123161" y="274644"/>
          <a:ext cx="2571749" cy="171531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6BD02D-130C-4685-956A-2EE1A375BA05}">
      <dsp:nvSpPr>
        <dsp:cNvPr id="0" name=""/>
        <dsp:cNvSpPr/>
      </dsp:nvSpPr>
      <dsp:spPr>
        <a:xfrm>
          <a:off x="375884" y="1865514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Climate</a:t>
          </a:r>
          <a:endParaRPr lang="en-US" sz="3000" kern="1200" dirty="0"/>
        </a:p>
      </dsp:txBody>
      <dsp:txXfrm>
        <a:off x="375884" y="1865514"/>
        <a:ext cx="2288857" cy="720090"/>
      </dsp:txXfrm>
    </dsp:sp>
    <dsp:sp modelId="{15EBEA97-E872-4F6F-9CE4-8431A5BCC9AE}">
      <dsp:nvSpPr>
        <dsp:cNvPr id="0" name=""/>
        <dsp:cNvSpPr/>
      </dsp:nvSpPr>
      <dsp:spPr>
        <a:xfrm>
          <a:off x="2895610" y="288996"/>
          <a:ext cx="2571749" cy="205739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29551-7F8A-411F-ABBA-1752027B9EB3}">
      <dsp:nvSpPr>
        <dsp:cNvPr id="0" name=""/>
        <dsp:cNvSpPr/>
      </dsp:nvSpPr>
      <dsp:spPr>
        <a:xfrm>
          <a:off x="2970361" y="2023021"/>
          <a:ext cx="2288857" cy="66261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Both</a:t>
          </a:r>
          <a:endParaRPr lang="en-US" sz="3000" kern="1200" dirty="0"/>
        </a:p>
      </dsp:txBody>
      <dsp:txXfrm>
        <a:off x="2970361" y="2023021"/>
        <a:ext cx="2288857" cy="662619"/>
      </dsp:txXfrm>
    </dsp:sp>
    <dsp:sp modelId="{15BA5487-CEC2-41CD-A18D-20B96FD61026}">
      <dsp:nvSpPr>
        <dsp:cNvPr id="0" name=""/>
        <dsp:cNvSpPr/>
      </dsp:nvSpPr>
      <dsp:spPr>
        <a:xfrm>
          <a:off x="5581649" y="274629"/>
          <a:ext cx="2571749" cy="205739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9F88A2-D148-4FE1-9A2A-6AE60CBFD488}">
      <dsp:nvSpPr>
        <dsp:cNvPr id="0" name=""/>
        <dsp:cNvSpPr/>
      </dsp:nvSpPr>
      <dsp:spPr>
        <a:xfrm>
          <a:off x="5875116" y="1951035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Weather</a:t>
          </a:r>
          <a:endParaRPr lang="en-US" sz="3000" kern="1200" dirty="0"/>
        </a:p>
      </dsp:txBody>
      <dsp:txXfrm>
        <a:off x="5875116" y="1951035"/>
        <a:ext cx="2288857" cy="72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4B884-A769-496F-8608-1BB18CB3AE6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833F2-5099-49B9-A7FE-15271A26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833F2-5099-49B9-A7FE-15271A26F1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7DD81E-8B0A-49C9-947C-D66243A3B595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6A59A-747A-49BB-807A-D8D1309C43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err="1" smtClean="0"/>
              <a:t>Baylen</a:t>
            </a:r>
            <a:r>
              <a:rPr lang="en-US" dirty="0" smtClean="0"/>
              <a:t> Bryan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" y="2266950"/>
            <a:ext cx="3987800" cy="29908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Clouds that are low-level that form layers. </a:t>
            </a:r>
          </a:p>
          <a:p>
            <a:r>
              <a:rPr lang="en-US" dirty="0"/>
              <a:t>Stratus clouds usually bring 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These clouds are fluffy with a flat bottom. </a:t>
            </a:r>
          </a:p>
          <a:p>
            <a:r>
              <a:rPr lang="en-US" dirty="0" smtClean="0"/>
              <a:t>They are found low in the sky.</a:t>
            </a:r>
          </a:p>
          <a:p>
            <a:r>
              <a:rPr lang="en-US" dirty="0" smtClean="0"/>
              <a:t>Usually mean fair weather.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74" y="1920239"/>
            <a:ext cx="4771826" cy="3817461"/>
          </a:xfrm>
        </p:spPr>
      </p:pic>
    </p:spTree>
    <p:extLst>
      <p:ext uri="{BB962C8B-B14F-4D97-AF65-F5344CB8AC3E}">
        <p14:creationId xmlns:p14="http://schemas.microsoft.com/office/powerpoint/2010/main" val="34961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 clouds that look like feathers.</a:t>
            </a:r>
          </a:p>
          <a:p>
            <a:r>
              <a:rPr lang="en-US" dirty="0" smtClean="0"/>
              <a:t>Made of ice crystals.</a:t>
            </a:r>
          </a:p>
          <a:p>
            <a:r>
              <a:rPr lang="en-US" dirty="0" smtClean="0"/>
              <a:t>Found high in the sky.</a:t>
            </a:r>
          </a:p>
          <a:p>
            <a:r>
              <a:rPr lang="en-US" dirty="0" smtClean="0"/>
              <a:t>Mean weather is fair.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5141136" cy="3048000"/>
          </a:xfrm>
        </p:spPr>
      </p:pic>
    </p:spTree>
    <p:extLst>
      <p:ext uri="{BB962C8B-B14F-4D97-AF65-F5344CB8AC3E}">
        <p14:creationId xmlns:p14="http://schemas.microsoft.com/office/powerpoint/2010/main" val="181695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Cumulonimbus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Clouds that bring thunderstorms!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225571" cy="3277373"/>
          </a:xfrm>
        </p:spPr>
      </p:pic>
    </p:spTree>
    <p:extLst>
      <p:ext uri="{BB962C8B-B14F-4D97-AF65-F5344CB8AC3E}">
        <p14:creationId xmlns:p14="http://schemas.microsoft.com/office/powerpoint/2010/main" val="34135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67" y="381000"/>
            <a:ext cx="8229600" cy="1143000"/>
          </a:xfrm>
        </p:spPr>
        <p:txBody>
          <a:bodyPr/>
          <a:lstStyle/>
          <a:p>
            <a:r>
              <a:rPr lang="en-US" dirty="0" smtClean="0"/>
              <a:t>Compare Climate and Weather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5574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3715" y="2467295"/>
            <a:ext cx="2438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average weather conditions </a:t>
            </a:r>
            <a:r>
              <a:rPr lang="en-US" dirty="0" smtClean="0">
                <a:solidFill>
                  <a:srgbClr val="FF0000"/>
                </a:solidFill>
              </a:rPr>
              <a:t>in an area over a long period of time.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9590" y="2407962"/>
            <a:ext cx="2438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Both are conditions of the atmosphere and deal with weather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0115" y="2407962"/>
            <a:ext cx="2438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conditions of the atmosphere </a:t>
            </a:r>
            <a:r>
              <a:rPr lang="en-US" dirty="0" smtClean="0">
                <a:solidFill>
                  <a:srgbClr val="FF0000"/>
                </a:solidFill>
              </a:rPr>
              <a:t>at a certain place and time.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4800600"/>
            <a:ext cx="2133600" cy="195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2745962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thermometer measures the temperature of the air. </a:t>
            </a:r>
          </a:p>
          <a:p>
            <a:r>
              <a:rPr lang="en-US" dirty="0" smtClean="0"/>
              <a:t>How hot or cold it </a:t>
            </a:r>
            <a:r>
              <a:rPr lang="en-US" dirty="0" smtClean="0"/>
              <a:t>is.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49865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Gauge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23319"/>
            <a:ext cx="34290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rain gauge collects and measures the amount of precipitation that has fallen in an area.</a:t>
            </a:r>
          </a:p>
          <a:p>
            <a:r>
              <a:rPr lang="en-US" dirty="0"/>
              <a:t>How much rain a place </a:t>
            </a:r>
            <a:r>
              <a:rPr lang="en-US" dirty="0" smtClean="0"/>
              <a:t>gets.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Measures air pressure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43" y="1905000"/>
            <a:ext cx="4229604" cy="4267200"/>
          </a:xfrm>
        </p:spPr>
      </p:pic>
    </p:spTree>
    <p:extLst>
      <p:ext uri="{BB962C8B-B14F-4D97-AF65-F5344CB8AC3E}">
        <p14:creationId xmlns:p14="http://schemas.microsoft.com/office/powerpoint/2010/main" val="47280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Vane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1920875"/>
            <a:ext cx="2955925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Tells which direction the wind is blowing. </a:t>
            </a:r>
          </a:p>
          <a:p>
            <a:r>
              <a:rPr lang="en-US" dirty="0"/>
              <a:t>Example the wind is blowing </a:t>
            </a:r>
            <a:r>
              <a:rPr lang="en-US" dirty="0" smtClean="0"/>
              <a:t>Southeast.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Measures the speed of the wind.</a:t>
            </a:r>
          </a:p>
          <a:p>
            <a:r>
              <a:rPr lang="en-US" dirty="0" smtClean="0"/>
              <a:t>Example is 8 mile per hour wind.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6197"/>
            <a:ext cx="4114799" cy="45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water into the air as water vapor and back to Earth’s surface as precipitation.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4960028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6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 </a:t>
            </a:r>
            <a:r>
              <a:rPr lang="en-US" dirty="0" smtClean="0"/>
              <a:t>Cold &amp; Warm </a:t>
            </a:r>
            <a:r>
              <a:rPr lang="en-US" dirty="0" smtClean="0"/>
              <a:t>Fronts?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front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Warm front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cold front forms as a cold air mass meets a warm air mass.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343400" y="2438400"/>
            <a:ext cx="4041775" cy="3845720"/>
          </a:xfrm>
        </p:spPr>
        <p:txBody>
          <a:bodyPr/>
          <a:lstStyle/>
          <a:p>
            <a:r>
              <a:rPr lang="en-US" dirty="0" smtClean="0"/>
              <a:t>A warm front forms as a warm air mass pushes into a cold air mass.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295687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What have I learned this period?!?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 learned about the water cycle and the weather tools, and how to use them. I also liked the balloon project</a:t>
            </a:r>
            <a:r>
              <a:rPr lang="en-US" sz="2800" dirty="0" smtClean="0">
                <a:sym typeface="Wingdings" pitchFamily="2" charset="2"/>
              </a:rPr>
              <a:t> . My favorite part was learning about the weather tools!!!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 SCIENCE!</a:t>
            </a:r>
            <a:r>
              <a:rPr lang="en-US" sz="5400" dirty="0" smtClean="0">
                <a:sym typeface="Wingdings" pitchFamily="2" charset="2"/>
              </a:rPr>
              <a:t>!!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3762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Heat from the sun can melt ice on a lake, river, or other solid ice surface and change it to a liquid. The sun can also change the liquid to water vapor.</a:t>
            </a:r>
          </a:p>
          <a:p>
            <a:r>
              <a:rPr lang="en-US" dirty="0"/>
              <a:t>Evaporation happens when a liquid changes to a gas.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124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10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Condensation is when a gas changes to a liquid.</a:t>
            </a:r>
          </a:p>
          <a:p>
            <a:r>
              <a:rPr lang="en-US" dirty="0" smtClean="0"/>
              <a:t>The gassy air cools and the water vapor condenses. It becomes a liquid again.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618996" cy="2613269"/>
          </a:xfrm>
        </p:spPr>
      </p:pic>
    </p:spTree>
    <p:extLst>
      <p:ext uri="{BB962C8B-B14F-4D97-AF65-F5344CB8AC3E}">
        <p14:creationId xmlns:p14="http://schemas.microsoft.com/office/powerpoint/2010/main" val="190192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form of water that falls from the clouds to Earth.</a:t>
            </a:r>
          </a:p>
          <a:p>
            <a:r>
              <a:rPr lang="en-US" dirty="0" smtClean="0"/>
              <a:t>The water vapor collects and </a:t>
            </a:r>
            <a:r>
              <a:rPr lang="en-US" dirty="0" smtClean="0"/>
              <a:t>gets </a:t>
            </a:r>
            <a:r>
              <a:rPr lang="en-US" dirty="0" smtClean="0"/>
              <a:t>really heavy that it begins to fall to Earth as precipitation.</a:t>
            </a:r>
          </a:p>
          <a:p>
            <a:r>
              <a:rPr lang="en-US" dirty="0" smtClean="0"/>
              <a:t>The four forms are: Rain, Sleet, Snow, Hailstone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3" y="3723321"/>
            <a:ext cx="4179457" cy="30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Matter that keeps its shape and size without a container.</a:t>
            </a:r>
          </a:p>
          <a:p>
            <a:r>
              <a:rPr lang="en-US" dirty="0" smtClean="0"/>
              <a:t>Ice is the solid state of water.</a:t>
            </a:r>
          </a:p>
          <a:p>
            <a:r>
              <a:rPr lang="en-US" dirty="0" smtClean="0"/>
              <a:t>It forms when heat is removed and temperatures fall below 0 degrees Celsius and 32 degrees Fahrenheit.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08" y="2286000"/>
            <a:ext cx="4488392" cy="3366294"/>
          </a:xfrm>
        </p:spPr>
      </p:pic>
    </p:spTree>
    <p:extLst>
      <p:ext uri="{BB962C8B-B14F-4D97-AF65-F5344CB8AC3E}">
        <p14:creationId xmlns:p14="http://schemas.microsoft.com/office/powerpoint/2010/main" val="308478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" y="2224088"/>
            <a:ext cx="3960283" cy="29702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Matter that takes the shape of its container and is pourable.</a:t>
            </a:r>
          </a:p>
          <a:p>
            <a:r>
              <a:rPr lang="en-US" dirty="0"/>
              <a:t>Water is a liquid.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Matter that takes the shape of its container with a lid. If the lid is taken </a:t>
            </a:r>
            <a:r>
              <a:rPr lang="en-US" dirty="0" smtClean="0"/>
              <a:t>off, </a:t>
            </a:r>
            <a:r>
              <a:rPr lang="en-US" dirty="0" smtClean="0"/>
              <a:t>the gas will go out into the air.</a:t>
            </a:r>
          </a:p>
          <a:p>
            <a:r>
              <a:rPr lang="en-US" dirty="0" smtClean="0"/>
              <a:t>Water in a gas form is water vapor.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69" y="1811466"/>
            <a:ext cx="4042631" cy="3597941"/>
          </a:xfrm>
        </p:spPr>
      </p:pic>
    </p:spTree>
    <p:extLst>
      <p:ext uri="{BB962C8B-B14F-4D97-AF65-F5344CB8AC3E}">
        <p14:creationId xmlns:p14="http://schemas.microsoft.com/office/powerpoint/2010/main" val="355067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Cloud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form when water vapor in the air condenses. </a:t>
            </a:r>
            <a:r>
              <a:rPr lang="en-US" dirty="0" smtClean="0"/>
              <a:t>Condensation </a:t>
            </a:r>
            <a:r>
              <a:rPr lang="en-US" dirty="0" smtClean="0"/>
              <a:t>is what makes the clouds form.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97" y="3276600"/>
            <a:ext cx="4648603" cy="34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2713</TotalTime>
  <Words>543</Words>
  <Application>Microsoft Office PowerPoint</Application>
  <PresentationFormat>On-screen Show (4:3)</PresentationFormat>
  <Paragraphs>71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The Water Cycle</vt:lpstr>
      <vt:lpstr>The Water Cycle</vt:lpstr>
      <vt:lpstr>Evaporation</vt:lpstr>
      <vt:lpstr>Condensation</vt:lpstr>
      <vt:lpstr>Precipitation</vt:lpstr>
      <vt:lpstr>Solid</vt:lpstr>
      <vt:lpstr>Liquid</vt:lpstr>
      <vt:lpstr>Gas</vt:lpstr>
      <vt:lpstr>Causes of Cloud Formation</vt:lpstr>
      <vt:lpstr>Stratus</vt:lpstr>
      <vt:lpstr>Cumulus</vt:lpstr>
      <vt:lpstr>Cirrus</vt:lpstr>
      <vt:lpstr>Cumulonimbus</vt:lpstr>
      <vt:lpstr>Compare Climate and Weather</vt:lpstr>
      <vt:lpstr>Thermometer</vt:lpstr>
      <vt:lpstr>Rain Gauge</vt:lpstr>
      <vt:lpstr>Barometer</vt:lpstr>
      <vt:lpstr>Wind Vane</vt:lpstr>
      <vt:lpstr>Anemometer</vt:lpstr>
      <vt:lpstr>What are  Cold &amp; Warm Fronts?</vt:lpstr>
      <vt:lpstr>What have I learned this period?!?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Dawn</dc:creator>
  <cp:lastModifiedBy>Dawn</cp:lastModifiedBy>
  <cp:revision>23</cp:revision>
  <dcterms:created xsi:type="dcterms:W3CDTF">2011-10-27T22:03:53Z</dcterms:created>
  <dcterms:modified xsi:type="dcterms:W3CDTF">2011-10-31T00:01:22Z</dcterms:modified>
</cp:coreProperties>
</file>